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3" r:id="rId5"/>
  </p:sldMasterIdLst>
  <p:notesMasterIdLst>
    <p:notesMasterId r:id="rId19"/>
  </p:notesMasterIdLst>
  <p:sldIdLst>
    <p:sldId id="12904" r:id="rId6"/>
    <p:sldId id="2076136924" r:id="rId7"/>
    <p:sldId id="2076136940" r:id="rId8"/>
    <p:sldId id="2076136926" r:id="rId9"/>
    <p:sldId id="2076136939" r:id="rId10"/>
    <p:sldId id="2076136941" r:id="rId11"/>
    <p:sldId id="2076136938" r:id="rId12"/>
    <p:sldId id="2076136927" r:id="rId13"/>
    <p:sldId id="2076136928" r:id="rId14"/>
    <p:sldId id="2076136936" r:id="rId15"/>
    <p:sldId id="2076136929" r:id="rId16"/>
    <p:sldId id="2076136930" r:id="rId17"/>
    <p:sldId id="207613693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7F6E117-E986-6D89-5787-83E669123D5E}" name="Johanna Inman (Aquent LLC)" initials="JL" userId="S::v-jinman@microsoft.com::acc85597-25fb-4892-8e24-0d3529955802" providerId="AD"/>
  <p188:author id="{CB9E5C44-FBA1-D2DE-C646-B2E7A8D72773}" name="Heather Waltier (Freemind Seattle LLC)" initials="HW" userId="S::v-hwaltier@microsoft.com::9f041d84-34a0-4705-9179-f57e34d3fcdc" providerId="AD"/>
  <p188:author id="{8443ED59-20C7-4FDF-8DCA-8A14D1AA1C8C}" name="Microsoft Office User" initials="MOU" userId="Microsoft Office User" providerId="None"/>
  <p188:author id="{E70A6994-7DDB-1DB1-78CE-8C408BDB177C}" name="Jade White (AQUENT LLC)" initials="JL" userId="S::v-jadewhite@microsoft.com::7fb31012-0445-4bec-ae33-c3b7234999fe" providerId="AD"/>
  <p188:author id="{3D4E8FBA-E07E-9CF2-0157-2BCC26374EB1}" name="Zach LaMance" initials="ZL" userId="S::zlamance@microsoft.com::97b99526-9662-4e4d-a6bd-c7320bf23ab6" providerId="AD"/>
  <p188:author id="{2F37B9DA-D981-1A42-BB8B-30A0F9925668}" name="Eliza Van Zoeren (AQUENT LLC)" initials="EL" userId="S::v-evanzoeren@microsoft.com::a188108e-19ac-4ddc-90bb-4dcb5c410a5e" providerId="AD"/>
  <p188:author id="{F90D33E4-FCF6-2D08-B13A-C66B54DB8CD6}" name="Jade White (AQUENT LLC)" initials="JW" userId="Jade White (AQUENT LLC)" providerId="None"/>
  <p188:author id="{684EF7E8-A810-96D0-B32C-0C7DA134714B}" name="Marissa Price (Opus Solutions LLC)" initials="MP(SL" userId="Marissa Price (Opus Solutions LLC)" providerId="Non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071C27"/>
    <a:srgbClr val="87C4E5"/>
    <a:srgbClr val="F3F2F7"/>
    <a:srgbClr val="2C75D5"/>
    <a:srgbClr val="C3B9E3"/>
    <a:srgbClr val="4472C4"/>
    <a:srgbClr val="50E6FF"/>
    <a:srgbClr val="6B2929"/>
    <a:srgbClr val="FF9349"/>
    <a:srgbClr val="6B292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72"/>
    <p:restoredTop sz="94678"/>
  </p:normalViewPr>
  <p:slideViewPr>
    <p:cSldViewPr snapToGrid="0">
      <p:cViewPr varScale="1">
        <p:scale>
          <a:sx n="196" d="100"/>
          <a:sy n="196" d="100"/>
        </p:scale>
        <p:origin x="43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microsoft.com/office/2018/10/relationships/authors" Target="author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tableStyles" Target="tableStyles.xml"/><Relationship Id="rId10" Type="http://schemas.openxmlformats.org/officeDocument/2006/relationships/slide" Target="slides/slide5.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theme" Target="theme/theme1.xml"/></Relationships>
</file>

<file path=ppt/media/image1.jpeg>
</file>

<file path=ppt/media/image10.png>
</file>

<file path=ppt/media/image11.gif>
</file>

<file path=ppt/media/image12.gif>
</file>

<file path=ppt/media/image13.gif>
</file>

<file path=ppt/media/image14.gif>
</file>

<file path=ppt/media/image15.gif>
</file>

<file path=ppt/media/image16.gif>
</file>

<file path=ppt/media/image17.gif>
</file>

<file path=ppt/media/image18.gif>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43DF61-235B-F94C-B4C1-4B501A95715F}" type="datetimeFigureOut">
              <a:rPr lang="en-US" smtClean="0"/>
              <a:t>3/7/22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69884B3-D60C-A94B-AE50-366DA66A53A0}" type="slidenum">
              <a:rPr lang="en-US" smtClean="0"/>
              <a:t>‹#›</a:t>
            </a:fld>
            <a:endParaRPr lang="en-US"/>
          </a:p>
        </p:txBody>
      </p:sp>
    </p:spTree>
    <p:extLst>
      <p:ext uri="{BB962C8B-B14F-4D97-AF65-F5344CB8AC3E}">
        <p14:creationId xmlns:p14="http://schemas.microsoft.com/office/powerpoint/2010/main" val="32770475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3/8/22 7:53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5668246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pPr marL="0" marR="0" lvl="0" indent="0" algn="l" defTabSz="91414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11"/>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pPr marL="0" marR="0" lvl="0" indent="0" algn="r" defTabSz="914140" rtl="0" eaLnBrk="1" fontAlgn="auto" latinLnBrk="0" hangingPunct="1">
              <a:lnSpc>
                <a:spcPct val="100000"/>
              </a:lnSpc>
              <a:spcBef>
                <a:spcPts val="0"/>
              </a:spcBef>
              <a:spcAft>
                <a:spcPts val="0"/>
              </a:spcAft>
              <a:buClrTx/>
              <a:buSzTx/>
              <a:buFontTx/>
              <a:buNone/>
              <a:tabLst/>
              <a:defRPr/>
            </a:pPr>
            <a:fld id="{CF2F05F7-96AD-415F-8261-D86363A63EA9}"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140" rtl="0" eaLnBrk="1" fontAlgn="auto" latinLnBrk="0" hangingPunct="1">
                <a:lnSpc>
                  <a:spcPct val="100000"/>
                </a:lnSpc>
                <a:spcBef>
                  <a:spcPts val="0"/>
                </a:spcBef>
                <a:spcAft>
                  <a:spcPts val="0"/>
                </a:spcAft>
                <a:buClrTx/>
                <a:buSzTx/>
                <a:buFontTx/>
                <a:buNone/>
                <a:tabLst/>
                <a:defRPr/>
              </a:pPr>
              <a:t>3/8/22 7:53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13"/>
          </p:nvPr>
        </p:nvSpPr>
        <p:spPr/>
        <p:txBody>
          <a:bodyPr/>
          <a:lstStyle/>
          <a:p>
            <a:pPr marL="0" marR="0" lvl="0" indent="0" algn="r" defTabSz="914140"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14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11341908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3/8/22 7:56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3877458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3/8/22 7:56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041195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p:nvPr>
        </p:nvSpPr>
        <p:spPr/>
        <p:txBody>
          <a:bodyPr/>
          <a:lstStyle/>
          <a:p>
            <a:pPr marL="0" marR="0" lvl="0" indent="0" algn="l" defTabSz="914367"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71500" marR="0" lvl="0" indent="0" algn="l" defTabSz="914099"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3/8/22 7:58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14367"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smtClean="0">
                <a:ln>
                  <a:noFill/>
                </a:ln>
                <a:solidFill>
                  <a:prstClr val="black"/>
                </a:solidFill>
                <a:effectLst/>
                <a:uLnTx/>
                <a:uFillTx/>
                <a:latin typeface="Segoe UI" pitchFamily="34" charset="0"/>
                <a:ea typeface="+mn-ea"/>
                <a:cs typeface="+mn-cs"/>
              </a:rPr>
              <a:pPr marL="0" marR="0" lvl="0" indent="0" algn="r" defTabSz="914367"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290426656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emf"/><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eams background template">
    <p:bg>
      <p:bgPr>
        <a:solidFill>
          <a:srgbClr val="3B2E58"/>
        </a:soli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82C24804-1F90-4D3B-B9BA-B3FF19F6A87D}"/>
              </a:ext>
            </a:extLst>
          </p:cNvPr>
          <p:cNvSpPr>
            <a:spLocks noGrp="1"/>
          </p:cNvSpPr>
          <p:nvPr>
            <p:ph type="pic" sz="quarter" idx="11"/>
          </p:nvPr>
        </p:nvSpPr>
        <p:spPr>
          <a:xfrm>
            <a:off x="3558540" y="891540"/>
            <a:ext cx="5074920" cy="5074920"/>
          </a:xfrm>
          <a:prstGeom prst="ellipse">
            <a:avLst/>
          </a:prstGeom>
          <a:blipFill>
            <a:blip r:embed="rId2"/>
            <a:stretch>
              <a:fillRect/>
            </a:stretch>
          </a:blipFill>
        </p:spPr>
        <p:txBody>
          <a:bodyPr anchor="ctr"/>
          <a:lstStyle>
            <a:lvl1pPr marL="0" indent="0" algn="ctr">
              <a:buNone/>
              <a:defRPr sz="1800" b="1">
                <a:solidFill>
                  <a:schemeClr val="bg1"/>
                </a:solidFill>
              </a:defRPr>
            </a:lvl1pPr>
          </a:lstStyle>
          <a:p>
            <a:endParaRPr lang="en-US"/>
          </a:p>
          <a:p>
            <a:endParaRPr lang="en-US"/>
          </a:p>
          <a:p>
            <a:endParaRPr lang="en-US"/>
          </a:p>
          <a:p>
            <a:endParaRPr lang="en-US"/>
          </a:p>
          <a:p>
            <a:r>
              <a:rPr lang="en-US"/>
              <a:t>Click here to add</a:t>
            </a:r>
            <a:br>
              <a:rPr lang="en-US"/>
            </a:br>
            <a:r>
              <a:rPr lang="en-US"/>
              <a:t>your photo</a:t>
            </a:r>
          </a:p>
        </p:txBody>
      </p:sp>
      <p:pic>
        <p:nvPicPr>
          <p:cNvPr id="10" name="MS logo white - EMF" descr="Microsoft logo white text version">
            <a:extLst>
              <a:ext uri="{FF2B5EF4-FFF2-40B4-BE49-F238E27FC236}">
                <a16:creationId xmlns:a16="http://schemas.microsoft.com/office/drawing/2014/main" id="{B13A3CD0-0913-0F41-B915-1774D79E9550}"/>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4" y="585788"/>
            <a:ext cx="1366245" cy="292608"/>
          </a:xfrm>
          <a:prstGeom prst="rect">
            <a:avLst/>
          </a:prstGeom>
        </p:spPr>
      </p:pic>
      <p:sp>
        <p:nvSpPr>
          <p:cNvPr id="11" name="Text Placeholder 10">
            <a:extLst>
              <a:ext uri="{FF2B5EF4-FFF2-40B4-BE49-F238E27FC236}">
                <a16:creationId xmlns:a16="http://schemas.microsoft.com/office/drawing/2014/main" id="{6FD4C6A9-D7A5-C94E-925C-421FBC748240}"/>
              </a:ext>
            </a:extLst>
          </p:cNvPr>
          <p:cNvSpPr>
            <a:spLocks noGrp="1"/>
          </p:cNvSpPr>
          <p:nvPr>
            <p:ph type="body" sz="quarter" idx="12" hasCustomPrompt="1"/>
          </p:nvPr>
        </p:nvSpPr>
        <p:spPr>
          <a:xfrm>
            <a:off x="584200" y="1116013"/>
            <a:ext cx="2974340" cy="806450"/>
          </a:xfrm>
          <a:prstGeom prst="rect">
            <a:avLst/>
          </a:prstGeom>
        </p:spPr>
        <p:txBody>
          <a:bodyPr/>
          <a:lstStyle>
            <a:lvl1pPr marL="0" indent="0">
              <a:buNone/>
              <a:defRPr sz="24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marL="0" marR="0" lvl="0" indent="0" algn="l" defTabSz="932629" rtl="0" eaLnBrk="1" fontAlgn="auto" latinLnBrk="0" hangingPunct="1">
              <a:lnSpc>
                <a:spcPct val="100000"/>
              </a:lnSpc>
              <a:spcBef>
                <a:spcPts val="0"/>
              </a:spcBef>
              <a:spcAft>
                <a:spcPts val="0"/>
              </a:spcAft>
              <a:buClrTx/>
              <a:buSzPct val="90000"/>
              <a:buFont typeface="Wingdings" panose="05000000000000000000" pitchFamily="2" charset="2"/>
              <a:buNone/>
              <a:tabLst/>
              <a:defRPr/>
            </a:pPr>
            <a:r>
              <a:rPr kumimoji="0" lang="en-US" sz="2800" b="0" i="0" u="none" strike="noStrike" kern="1200" cap="none" spc="0" normalizeH="0" baseline="0" noProof="0">
                <a:ln>
                  <a:noFill/>
                </a:ln>
                <a:solidFill>
                  <a:srgbClr val="FFFFFF"/>
                </a:solidFill>
                <a:effectLst/>
                <a:uLnTx/>
                <a:uFillTx/>
                <a:latin typeface="Segoe UI"/>
                <a:ea typeface="+mn-ea"/>
                <a:cs typeface="Segoe UI" panose="020B0502040204020203" pitchFamily="34" charset="0"/>
              </a:rPr>
              <a:t>Profile #1</a:t>
            </a:r>
          </a:p>
        </p:txBody>
      </p:sp>
    </p:spTree>
    <p:extLst>
      <p:ext uri="{BB962C8B-B14F-4D97-AF65-F5344CB8AC3E}">
        <p14:creationId xmlns:p14="http://schemas.microsoft.com/office/powerpoint/2010/main" val="392227614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5" name="Picture 4" descr="Background pattern&#10;&#10;Description automatically generated">
            <a:extLst>
              <a:ext uri="{FF2B5EF4-FFF2-40B4-BE49-F238E27FC236}">
                <a16:creationId xmlns:a16="http://schemas.microsoft.com/office/drawing/2014/main" id="{3881FF96-4519-4723-A1ED-BA246AF049AE}"/>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584200" y="1435100"/>
            <a:ext cx="11018838"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3796049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pic>
        <p:nvPicPr>
          <p:cNvPr id="5" name="Picture 4" descr="Background pattern&#10;&#10;Description automatically generated">
            <a:extLst>
              <a:ext uri="{FF2B5EF4-FFF2-40B4-BE49-F238E27FC236}">
                <a16:creationId xmlns:a16="http://schemas.microsoft.com/office/drawing/2014/main" id="{9C849BAE-D89E-47AF-A13C-D92EFDB5229B}"/>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83092429"/>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pic>
        <p:nvPicPr>
          <p:cNvPr id="6" name="Picture 5" descr="Background pattern&#10;&#10;Description automatically generated">
            <a:extLst>
              <a:ext uri="{FF2B5EF4-FFF2-40B4-BE49-F238E27FC236}">
                <a16:creationId xmlns:a16="http://schemas.microsoft.com/office/drawing/2014/main" id="{F842EB41-EFA1-419E-90ED-84E6496EED6E}"/>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5" name="Content Placeholder 4">
            <a:extLst>
              <a:ext uri="{FF2B5EF4-FFF2-40B4-BE49-F238E27FC236}">
                <a16:creationId xmlns:a16="http://schemas.microsoft.com/office/drawing/2014/main" id="{14B7A288-CDAC-4184-9F73-137C95F5E643}"/>
              </a:ext>
            </a:extLst>
          </p:cNvPr>
          <p:cNvSpPr>
            <a:spLocks noGrp="1"/>
          </p:cNvSpPr>
          <p:nvPr>
            <p:ph sz="quarter" idx="12"/>
          </p:nvPr>
        </p:nvSpPr>
        <p:spPr>
          <a:xfrm>
            <a:off x="584200" y="1435100"/>
            <a:ext cx="5211763"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Content Placeholder 8">
            <a:extLst>
              <a:ext uri="{FF2B5EF4-FFF2-40B4-BE49-F238E27FC236}">
                <a16:creationId xmlns:a16="http://schemas.microsoft.com/office/drawing/2014/main" id="{CEC22105-78D6-4753-94FA-3DA949361A95}"/>
              </a:ext>
            </a:extLst>
          </p:cNvPr>
          <p:cNvSpPr>
            <a:spLocks noGrp="1"/>
          </p:cNvSpPr>
          <p:nvPr>
            <p:ph sz="quarter" idx="13"/>
          </p:nvPr>
        </p:nvSpPr>
        <p:spPr>
          <a:xfrm>
            <a:off x="6389688" y="1435100"/>
            <a:ext cx="5219700" cy="48339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39943248"/>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pic>
        <p:nvPicPr>
          <p:cNvPr id="5" name="Picture 4" descr="Background pattern&#10;&#10;Description automatically generated">
            <a:extLst>
              <a:ext uri="{FF2B5EF4-FFF2-40B4-BE49-F238E27FC236}">
                <a16:creationId xmlns:a16="http://schemas.microsoft.com/office/drawing/2014/main" id="{093D6EC7-2E93-483C-BC00-098D87E4E0F3}"/>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mn-lt"/>
                <a:cs typeface="Segoe UI" panose="020B0502040204020203" pitchFamily="34" charset="0"/>
              </a:defRPr>
            </a:lvl1pPr>
            <a:lvl2pPr marL="255588" indent="0">
              <a:buFont typeface="Wingdings" panose="05000000000000000000" pitchFamily="2" charset="2"/>
              <a:buNone/>
              <a:defRPr sz="2000" b="0">
                <a:latin typeface="+mn-lt"/>
              </a:defRPr>
            </a:lvl2pPr>
            <a:lvl3pPr marL="450850" indent="0">
              <a:buFont typeface="Wingdings" panose="05000000000000000000" pitchFamily="2" charset="2"/>
              <a:buNone/>
              <a:tabLst/>
              <a:defRPr sz="1600" b="0">
                <a:latin typeface="+mn-lt"/>
              </a:defRPr>
            </a:lvl3pPr>
            <a:lvl4pPr marL="652462" indent="0">
              <a:buFont typeface="Wingdings" panose="05000000000000000000" pitchFamily="2" charset="2"/>
              <a:buNone/>
              <a:defRPr sz="1400" b="0">
                <a:latin typeface="+mn-lt"/>
              </a:defRPr>
            </a:lvl4pPr>
            <a:lvl5pPr marL="854075" indent="0">
              <a:buFont typeface="Wingdings" panose="05000000000000000000" pitchFamily="2" charset="2"/>
              <a:buNone/>
              <a:tabLst/>
              <a:defRPr sz="1400" b="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296978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pic>
        <p:nvPicPr>
          <p:cNvPr id="3" name="Picture 2" descr="Background pattern&#10;&#10;Description automatically generated">
            <a:extLst>
              <a:ext uri="{FF2B5EF4-FFF2-40B4-BE49-F238E27FC236}">
                <a16:creationId xmlns:a16="http://schemas.microsoft.com/office/drawing/2014/main" id="{459B11C0-E7BB-4116-9F55-B054C5571727}"/>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448AD36F-C0EA-4185-ADAF-F4A4448F9B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1290310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pic>
        <p:nvPicPr>
          <p:cNvPr id="3" name="Picture 2" descr="Background pattern&#10;&#10;Description automatically generated">
            <a:extLst>
              <a:ext uri="{FF2B5EF4-FFF2-40B4-BE49-F238E27FC236}">
                <a16:creationId xmlns:a16="http://schemas.microsoft.com/office/drawing/2014/main" id="{DCB53A39-9591-4425-A5B6-6D2E84E743C6}"/>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64806559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35C9167-B5C7-4834-AC78-240C8C3EF11E}"/>
              </a:ext>
            </a:extLst>
          </p:cNvPr>
          <p:cNvSpPr>
            <a:spLocks noGrp="1"/>
          </p:cNvSpPr>
          <p:nvPr>
            <p:ph type="title" hasCustomPrompt="1"/>
          </p:nvPr>
        </p:nvSpPr>
        <p:spPr>
          <a:xfrm>
            <a:off x="588263" y="588963"/>
            <a:ext cx="4158362" cy="2535236"/>
          </a:xfrm>
        </p:spPr>
        <p:txBody>
          <a:bodyPr anchor="b"/>
          <a:lstStyle>
            <a:lvl1pPr>
              <a:defRPr/>
            </a:lvl1pPr>
          </a:lstStyle>
          <a:p>
            <a:r>
              <a:rPr lang="en-US"/>
              <a:t>Title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0"/>
            <a:ext cx="4162425" cy="2733497"/>
          </a:xfrm>
        </p:spPr>
        <p:txBody>
          <a:bodyPr/>
          <a:lstStyle>
            <a:lvl1pPr marL="0" indent="0">
              <a:buNone/>
              <a:defRPr sz="22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descr="This photo is a 'placeholder' only. Drag or drop your photo here, or click and tap the center to insert a photo.">
            <a:extLst>
              <a:ext uri="{FF2B5EF4-FFF2-40B4-BE49-F238E27FC236}">
                <a16:creationId xmlns:a16="http://schemas.microsoft.com/office/drawing/2014/main" id="{2E18FD0C-FA99-4937-92CD-5CF7F279CD8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627306336"/>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968">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B92DE97-5F35-4963-AC7A-96FEB98062FF}"/>
              </a:ext>
            </a:extLst>
          </p:cNvPr>
          <p:cNvSpPr>
            <a:spLocks noGrp="1"/>
          </p:cNvSpPr>
          <p:nvPr>
            <p:ph type="title"/>
          </p:nvPr>
        </p:nvSpPr>
        <p:spPr>
          <a:xfrm>
            <a:off x="588263" y="585788"/>
            <a:ext cx="4159950" cy="5683249"/>
          </a:xfrm>
        </p:spPr>
        <p:txBody>
          <a:bodyPr anchor="ct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3961578392"/>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588263" y="2996526"/>
            <a:ext cx="4163125" cy="3272512"/>
          </a:xfrm>
        </p:spPr>
        <p:txBody>
          <a:bodyPr anchor="t"/>
          <a:lstStyle>
            <a:lvl1pPr>
              <a:defRPr sz="28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gray">
          <a:xfrm>
            <a:off x="5334000" y="0"/>
            <a:ext cx="6858000" cy="6858000"/>
          </a:xfrm>
          <a:blipFill>
            <a:blip r:embed="rId2"/>
            <a:stretch>
              <a:fillRect/>
            </a:stretch>
          </a:blipFill>
        </p:spPr>
        <p:txBody>
          <a:bodyPr lIns="0" tIns="210312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77631471"/>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op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01E45-D858-46CB-8C37-2ADA7A8B4F38}"/>
              </a:ext>
            </a:extLst>
          </p:cNvPr>
          <p:cNvSpPr>
            <a:spLocks noGrp="1"/>
          </p:cNvSpPr>
          <p:nvPr>
            <p:ph type="title"/>
          </p:nvPr>
        </p:nvSpPr>
        <p:spPr>
          <a:xfrm>
            <a:off x="588263" y="5157216"/>
            <a:ext cx="11018520" cy="1111822"/>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0" y="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807371240"/>
      </p:ext>
    </p:extLst>
  </p:cSld>
  <p:clrMapOvr>
    <a:masterClrMapping/>
  </p:clrMapOvr>
  <p:transition>
    <p:fade/>
  </p:transition>
  <p:extLst>
    <p:ext uri="{DCECCB84-F9BA-43D5-87BE-67443E8EF086}">
      <p15:sldGuideLst xmlns:p15="http://schemas.microsoft.com/office/powerpoint/2012/main">
        <p15:guide id="5" orient="horz" pos="2880">
          <p15:clr>
            <a:srgbClr val="5ACBF0"/>
          </p15:clr>
        </p15:guide>
        <p15:guide id="6" orient="horz" pos="360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Title Slide">
    <p:bg>
      <p:bgPr>
        <a:solidFill>
          <a:srgbClr val="3B2E58"/>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D59DFF"/>
                </a:solidFill>
                <a:latin typeface="+mj-lt"/>
                <a:cs typeface="Segoe UI" panose="020B0502040204020203" pitchFamily="34" charset="0"/>
              </a:defRPr>
            </a:lvl1pPr>
          </a:lstStyle>
          <a:p>
            <a:r>
              <a:rPr lang="en-US"/>
              <a:t>Presentation title </a:t>
            </a:r>
          </a:p>
        </p:txBody>
      </p:sp>
      <p:sp>
        <p:nvSpPr>
          <p:cNvPr id="5" name="Text Placeholder 4"/>
          <p:cNvSpPr>
            <a:spLocks noGrp="1"/>
          </p:cNvSpPr>
          <p:nvPr>
            <p:ph type="body" sz="quarter" idx="12" hasCustomPrompt="1"/>
          </p:nvPr>
        </p:nvSpPr>
        <p:spPr>
          <a:xfrm>
            <a:off x="584200" y="3962401"/>
            <a:ext cx="9144000" cy="338554"/>
          </a:xfrm>
          <a:noFill/>
        </p:spPr>
        <p:txBody>
          <a:bodyPr wrap="square" lIns="0" tIns="0" rIns="0" bIns="0">
            <a:spAutoFit/>
          </a:bodyPr>
          <a:lstStyle>
            <a:lvl1pPr marL="0" indent="0">
              <a:spcBef>
                <a:spcPts val="0"/>
              </a:spcBef>
              <a:buNone/>
              <a:defRPr sz="2200" spc="0" baseline="0">
                <a:solidFill>
                  <a:schemeClr val="tx1"/>
                </a:solidFill>
                <a:latin typeface="+mn-lt"/>
                <a:cs typeface="Segoe UI" panose="020B0502040204020203" pitchFamily="34" charset="0"/>
              </a:defRPr>
            </a:lvl1pPr>
          </a:lstStyle>
          <a:p>
            <a:pPr lvl="0"/>
            <a:r>
              <a:rPr lang="en-US"/>
              <a:t>Subtitle text</a:t>
            </a:r>
          </a:p>
        </p:txBody>
      </p:sp>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4" y="585788"/>
            <a:ext cx="1366245" cy="292608"/>
          </a:xfrm>
          <a:prstGeom prst="rect">
            <a:avLst/>
          </a:prstGeom>
        </p:spPr>
      </p:pic>
    </p:spTree>
    <p:extLst>
      <p:ext uri="{BB962C8B-B14F-4D97-AF65-F5344CB8AC3E}">
        <p14:creationId xmlns:p14="http://schemas.microsoft.com/office/powerpoint/2010/main" val="352489208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1114">
          <p15:clr>
            <a:srgbClr val="5ACBF0"/>
          </p15:clr>
        </p15:guide>
        <p15:guide id="2" orient="horz" pos="1248">
          <p15:clr>
            <a:srgbClr val="5ACBF0"/>
          </p15:clr>
        </p15:guide>
        <p15:guide id="3" pos="3066">
          <p15:clr>
            <a:srgbClr val="5ACBF0"/>
          </p15:clr>
        </p15:guide>
        <p15:guide id="4" orient="horz" pos="108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ottom horizontal photo and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563AC-3A0B-4839-A9DC-F00E8E5411A6}"/>
              </a:ext>
            </a:extLst>
          </p:cNvPr>
          <p:cNvSpPr>
            <a:spLocks noGrp="1"/>
          </p:cNvSpPr>
          <p:nvPr>
            <p:ph type="title"/>
          </p:nvPr>
        </p:nvSpPr>
        <p:spPr>
          <a:xfrm>
            <a:off x="588263" y="585788"/>
            <a:ext cx="11018520" cy="1114996"/>
          </a:xfrm>
        </p:spPr>
        <p:txBody>
          <a:bodyPr anchor="ctr"/>
          <a:lstStyle>
            <a:lvl1pPr algn="ctr">
              <a:defRPr/>
            </a:lvl1pPr>
          </a:lstStyle>
          <a:p>
            <a:r>
              <a:rPr lang="en-US"/>
              <a:t>Click to edit Master title style</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FEB5B31F-7AD9-4BC6-8D61-62AD8011666E}"/>
              </a:ext>
            </a:extLst>
          </p:cNvPr>
          <p:cNvSpPr>
            <a:spLocks noGrp="1"/>
          </p:cNvSpPr>
          <p:nvPr>
            <p:ph type="pic" sz="quarter" idx="11" hasCustomPrompt="1"/>
          </p:nvPr>
        </p:nvSpPr>
        <p:spPr bwMode="gray">
          <a:xfrm>
            <a:off x="-2381" y="2286000"/>
            <a:ext cx="12192000" cy="4572000"/>
          </a:xfrm>
          <a:blipFill>
            <a:blip r:embed="rId2"/>
            <a:stretch>
              <a:fillRect/>
            </a:stretch>
          </a:blipFill>
        </p:spPr>
        <p:txBody>
          <a:bodyPr vert="horz" wrap="square" lIns="0" tIns="1097280" rIns="0" bIns="0" rtlCol="0" anchor="t" anchorCtr="0">
            <a:noAutofit/>
          </a:bodyPr>
          <a:lstStyle>
            <a:lvl1pPr marL="0" indent="0" algn="ctr">
              <a:buNone/>
              <a:defRPr lang="en-US" sz="14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876051046"/>
      </p:ext>
    </p:extLst>
  </p:cSld>
  <p:clrMapOvr>
    <a:masterClrMapping/>
  </p:clrMapOvr>
  <p:transition>
    <p:fade/>
  </p:transition>
  <p:extLst>
    <p:ext uri="{DCECCB84-F9BA-43D5-87BE-67443E8EF086}">
      <p15:sldGuideLst xmlns:p15="http://schemas.microsoft.com/office/powerpoint/2012/main">
        <p15:guide id="5" orient="horz" pos="1440">
          <p15:clr>
            <a:srgbClr val="5ACBF0"/>
          </p15:clr>
        </p15:guide>
        <p15:guide id="6" orient="horz" pos="72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7DCA08-1117-4B11-AEFD-AAB2B33543F9}"/>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4199" y="5689600"/>
            <a:ext cx="5367528" cy="579438"/>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1860" y="5689600"/>
            <a:ext cx="5367528" cy="579438"/>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39255" y="2025650"/>
            <a:ext cx="5367528" cy="3474720"/>
          </a:xfrm>
          <a:blipFill>
            <a:blip r:embed="rId2"/>
            <a:stretch>
              <a:fillRect/>
            </a:stretch>
          </a:blipFill>
        </p:spPr>
        <p:txBody>
          <a:bodyPr vert="horz" wrap="square" lIns="0" tIns="0" rIns="0" bIns="1188720" rtlCol="0" anchor="ctr" anchorCtr="0">
            <a:noAutofit/>
          </a:bodyPr>
          <a:lstStyle>
            <a:lvl1pPr marL="0" indent="0" algn="ctr">
              <a:buNone/>
              <a:defRPr lang="en-US" sz="1000" b="1" dirty="0">
                <a:solidFill>
                  <a:srgbClr val="FFFFFF"/>
                </a:solidFill>
              </a:defRPr>
            </a:lvl1pPr>
          </a:lstStyle>
          <a:p>
            <a:pPr marL="228600" lvl="0" indent="-228600" algn="ctr"/>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117248056"/>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3749">
          <p15:clr>
            <a:srgbClr val="5ACBF0"/>
          </p15:clr>
        </p15:guide>
        <p15:guide id="7" pos="393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hree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260F77E-464D-46F7-A8F8-6F281DAB0C7A}"/>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5689600"/>
            <a:ext cx="3475037" cy="579438"/>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4358640" y="5689600"/>
            <a:ext cx="3475037" cy="579438"/>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4358640"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8134351" y="5689600"/>
            <a:ext cx="3475037" cy="579438"/>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8132063" y="2025650"/>
            <a:ext cx="3474720" cy="3474720"/>
          </a:xfrm>
          <a:blipFill>
            <a:blip r:embed="rId2"/>
            <a:stretch>
              <a:fillRect/>
            </a:stretch>
          </a:blipFill>
        </p:spPr>
        <p:txBody>
          <a:bodyPr lIns="0" tIns="0" rIns="0" bIns="1005840" anchor="ctr" anchorCtr="0">
            <a:noAutofit/>
          </a:bodyPr>
          <a:lstStyle>
            <a:lvl1pPr marL="0" indent="0" algn="ctr">
              <a:lnSpc>
                <a:spcPct val="100000"/>
              </a:lnSpc>
              <a:buNone/>
              <a:defRPr sz="8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154597949"/>
      </p:ext>
    </p:extLst>
  </p:cSld>
  <p:clrMapOvr>
    <a:masterClrMapping/>
  </p:clrMapOvr>
  <p:transition>
    <p:fade/>
  </p:transition>
  <p:extLst>
    <p:ext uri="{DCECCB84-F9BA-43D5-87BE-67443E8EF086}">
      <p15:sldGuideLst xmlns:p15="http://schemas.microsoft.com/office/powerpoint/2012/main">
        <p15:guide id="3" orient="horz" pos="3584">
          <p15:clr>
            <a:srgbClr val="5ACBF0"/>
          </p15:clr>
        </p15:guide>
        <p15:guide id="4" orient="horz" pos="1276">
          <p15:clr>
            <a:srgbClr val="5ACBF0"/>
          </p15:clr>
        </p15:guide>
        <p15:guide id="5" orient="horz" pos="288">
          <p15:clr>
            <a:srgbClr val="5ACBF0"/>
          </p15:clr>
        </p15:guide>
        <p15:guide id="6" pos="2557">
          <p15:clr>
            <a:srgbClr val="5ACBF0"/>
          </p15:clr>
        </p15:guide>
        <p15:guide id="7" pos="2744">
          <p15:clr>
            <a:srgbClr val="5ACBF0"/>
          </p15:clr>
        </p15:guide>
        <p15:guide id="8" pos="4936">
          <p15:clr>
            <a:srgbClr val="5ACBF0"/>
          </p15:clr>
        </p15:guide>
        <p15:guide id="9" pos="5123">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Four picture conten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7A434B7-D4B9-4D45-A31C-F0CC4D227945}"/>
              </a:ext>
            </a:extLst>
          </p:cNvPr>
          <p:cNvSpPr>
            <a:spLocks noGrp="1"/>
          </p:cNvSpPr>
          <p:nvPr>
            <p:ph type="title"/>
          </p:nvPr>
        </p:nvSpPr>
        <p:spPr>
          <a:xfrm>
            <a:off x="588263" y="457200"/>
            <a:ext cx="11018520" cy="983234"/>
          </a:xfrm>
        </p:spPr>
        <p:txBody>
          <a:bodyPr/>
          <a:lstStyle/>
          <a:p>
            <a:r>
              <a:rPr lang="en-US"/>
              <a:t>Click to edit Master title style</a:t>
            </a:r>
          </a:p>
        </p:txBody>
      </p:sp>
      <p:sp>
        <p:nvSpPr>
          <p:cNvPr id="4" name="Text Placeholder 3">
            <a:extLst>
              <a:ext uri="{FF2B5EF4-FFF2-40B4-BE49-F238E27FC236}">
                <a16:creationId xmlns:a16="http://schemas.microsoft.com/office/drawing/2014/main" id="{AE833B58-0629-4A46-8711-902C16A99314}"/>
              </a:ext>
            </a:extLst>
          </p:cNvPr>
          <p:cNvSpPr>
            <a:spLocks noGrp="1"/>
          </p:cNvSpPr>
          <p:nvPr>
            <p:ph type="body" sz="quarter" idx="16"/>
          </p:nvPr>
        </p:nvSpPr>
        <p:spPr>
          <a:xfrm>
            <a:off x="582613" y="4753938"/>
            <a:ext cx="2532888" cy="1515100"/>
          </a:xfrm>
        </p:spPr>
        <p:txBody>
          <a:bodyPr/>
          <a:lstStyle>
            <a:lvl1pPr marL="0" indent="0" algn="ctr">
              <a:spcBef>
                <a:spcPts val="0"/>
              </a:spcBef>
              <a:buNone/>
              <a:defRPr sz="2000"/>
            </a:lvl1pPr>
          </a:lstStyle>
          <a:p>
            <a:pPr lvl="0"/>
            <a:r>
              <a:rPr lang="en-US"/>
              <a:t>Edit Master text</a:t>
            </a:r>
          </a:p>
        </p:txBody>
      </p:sp>
      <p:sp>
        <p:nvSpPr>
          <p:cNvPr id="9" name="Picture Placeholder" descr="This photo is a 'placeholder' only. Drag or drop your photo here, or click and tap the center to insert a photo.">
            <a:extLst>
              <a:ext uri="{FF2B5EF4-FFF2-40B4-BE49-F238E27FC236}">
                <a16:creationId xmlns:a16="http://schemas.microsoft.com/office/drawing/2014/main" id="{1231301F-62BD-4CF6-8990-CDF00AFC8CCF}"/>
              </a:ext>
            </a:extLst>
          </p:cNvPr>
          <p:cNvSpPr>
            <a:spLocks noGrp="1"/>
          </p:cNvSpPr>
          <p:nvPr>
            <p:ph type="pic" sz="quarter" idx="13" hasCustomPrompt="1"/>
          </p:nvPr>
        </p:nvSpPr>
        <p:spPr bwMode="gray">
          <a:xfrm>
            <a:off x="582612"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2" name="Text Placeholder 3">
            <a:extLst>
              <a:ext uri="{FF2B5EF4-FFF2-40B4-BE49-F238E27FC236}">
                <a16:creationId xmlns:a16="http://schemas.microsoft.com/office/drawing/2014/main" id="{7E8A9C08-F392-459F-B90B-EDBF4A830C55}"/>
              </a:ext>
            </a:extLst>
          </p:cNvPr>
          <p:cNvSpPr>
            <a:spLocks noGrp="1"/>
          </p:cNvSpPr>
          <p:nvPr>
            <p:ph type="body" sz="quarter" idx="17"/>
          </p:nvPr>
        </p:nvSpPr>
        <p:spPr>
          <a:xfrm>
            <a:off x="3413908" y="4753938"/>
            <a:ext cx="2532888" cy="1515100"/>
          </a:xfrm>
        </p:spPr>
        <p:txBody>
          <a:bodyPr/>
          <a:lstStyle>
            <a:lvl1pPr marL="0" indent="0" algn="ctr">
              <a:spcBef>
                <a:spcPts val="0"/>
              </a:spcBef>
              <a:buNone/>
              <a:defRPr sz="2000"/>
            </a:lvl1pPr>
          </a:lstStyle>
          <a:p>
            <a:pPr lvl="0"/>
            <a:r>
              <a:rPr lang="en-US"/>
              <a:t>Edit Master text</a:t>
            </a:r>
          </a:p>
        </p:txBody>
      </p:sp>
      <p:sp>
        <p:nvSpPr>
          <p:cNvPr id="10" name="Picture Placeholder" descr="This photo is a 'placeholder' only. Drag or drop your photo here, or click and tap the center to insert a photo.">
            <a:extLst>
              <a:ext uri="{FF2B5EF4-FFF2-40B4-BE49-F238E27FC236}">
                <a16:creationId xmlns:a16="http://schemas.microsoft.com/office/drawing/2014/main" id="{7E401A97-B3D4-43E4-9B09-8AD4B6B26068}"/>
              </a:ext>
            </a:extLst>
          </p:cNvPr>
          <p:cNvSpPr>
            <a:spLocks noGrp="1"/>
          </p:cNvSpPr>
          <p:nvPr>
            <p:ph type="pic" sz="quarter" idx="14" hasCustomPrompt="1"/>
          </p:nvPr>
        </p:nvSpPr>
        <p:spPr bwMode="gray">
          <a:xfrm>
            <a:off x="3413908"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3" name="Text Placeholder 3">
            <a:extLst>
              <a:ext uri="{FF2B5EF4-FFF2-40B4-BE49-F238E27FC236}">
                <a16:creationId xmlns:a16="http://schemas.microsoft.com/office/drawing/2014/main" id="{05B401B2-8D93-427E-90A4-52337B3965E8}"/>
              </a:ext>
            </a:extLst>
          </p:cNvPr>
          <p:cNvSpPr>
            <a:spLocks noGrp="1"/>
          </p:cNvSpPr>
          <p:nvPr>
            <p:ph type="body" sz="quarter" idx="18"/>
          </p:nvPr>
        </p:nvSpPr>
        <p:spPr>
          <a:xfrm>
            <a:off x="6245204" y="4753938"/>
            <a:ext cx="2532888" cy="1515100"/>
          </a:xfrm>
        </p:spPr>
        <p:txBody>
          <a:bodyPr/>
          <a:lstStyle>
            <a:lvl1pPr marL="0" indent="0" algn="ctr">
              <a:spcBef>
                <a:spcPts val="0"/>
              </a:spcBef>
              <a:buNone/>
              <a:defRPr sz="2000"/>
            </a:lvl1pPr>
          </a:lstStyle>
          <a:p>
            <a:pPr lvl="0"/>
            <a:r>
              <a:rPr lang="en-US"/>
              <a:t>Edit Master text</a:t>
            </a:r>
          </a:p>
        </p:txBody>
      </p:sp>
      <p:sp>
        <p:nvSpPr>
          <p:cNvPr id="11" name="Picture Placeholder" descr="This photo is a 'placeholder' only. Drag or drop your photo here, or click and tap the center to insert a photo.">
            <a:extLst>
              <a:ext uri="{FF2B5EF4-FFF2-40B4-BE49-F238E27FC236}">
                <a16:creationId xmlns:a16="http://schemas.microsoft.com/office/drawing/2014/main" id="{7223C820-5673-4288-A9D6-185A95066B1E}"/>
              </a:ext>
            </a:extLst>
          </p:cNvPr>
          <p:cNvSpPr>
            <a:spLocks noGrp="1"/>
          </p:cNvSpPr>
          <p:nvPr>
            <p:ph type="pic" sz="quarter" idx="15" hasCustomPrompt="1"/>
          </p:nvPr>
        </p:nvSpPr>
        <p:spPr bwMode="gray">
          <a:xfrm>
            <a:off x="6245204"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15" name="Text Placeholder 3">
            <a:extLst>
              <a:ext uri="{FF2B5EF4-FFF2-40B4-BE49-F238E27FC236}">
                <a16:creationId xmlns:a16="http://schemas.microsoft.com/office/drawing/2014/main" id="{38E883C1-8203-4549-AF30-B96AEC45AC68}"/>
              </a:ext>
            </a:extLst>
          </p:cNvPr>
          <p:cNvSpPr>
            <a:spLocks noGrp="1"/>
          </p:cNvSpPr>
          <p:nvPr>
            <p:ph type="body" sz="quarter" idx="20"/>
          </p:nvPr>
        </p:nvSpPr>
        <p:spPr>
          <a:xfrm>
            <a:off x="9076500" y="4753938"/>
            <a:ext cx="2532888" cy="1515100"/>
          </a:xfrm>
        </p:spPr>
        <p:txBody>
          <a:bodyPr/>
          <a:lstStyle>
            <a:lvl1pPr marL="0" indent="0" algn="ctr">
              <a:spcBef>
                <a:spcPts val="0"/>
              </a:spcBef>
              <a:buNone/>
              <a:defRPr sz="2000"/>
            </a:lvl1pPr>
          </a:lstStyle>
          <a:p>
            <a:pPr lvl="0"/>
            <a:r>
              <a:rPr lang="en-US"/>
              <a:t>Edit Master text</a:t>
            </a:r>
          </a:p>
        </p:txBody>
      </p:sp>
      <p:sp>
        <p:nvSpPr>
          <p:cNvPr id="14" name="Picture Placeholder" descr="This photo is a 'placeholder' only. Drag or drop your photo here, or click and tap the center to insert a photo.">
            <a:extLst>
              <a:ext uri="{FF2B5EF4-FFF2-40B4-BE49-F238E27FC236}">
                <a16:creationId xmlns:a16="http://schemas.microsoft.com/office/drawing/2014/main" id="{BBD58C33-921C-42F1-9803-1C798DB548C2}"/>
              </a:ext>
            </a:extLst>
          </p:cNvPr>
          <p:cNvSpPr>
            <a:spLocks noGrp="1"/>
          </p:cNvSpPr>
          <p:nvPr>
            <p:ph type="pic" sz="quarter" idx="19" hasCustomPrompt="1"/>
          </p:nvPr>
        </p:nvSpPr>
        <p:spPr bwMode="gray">
          <a:xfrm>
            <a:off x="9076500" y="2025650"/>
            <a:ext cx="2532888" cy="2532888"/>
          </a:xfrm>
          <a:blipFill>
            <a:blip r:embed="rId2" cstate="screen">
              <a:extLst>
                <a:ext uri="{28A0092B-C50C-407E-A947-70E740481C1C}">
                  <a14:useLocalDpi xmlns:a14="http://schemas.microsoft.com/office/drawing/2010/main"/>
                </a:ext>
              </a:extLst>
            </a:blip>
            <a:stretch>
              <a:fillRect/>
            </a:stretch>
          </a:blipFill>
        </p:spPr>
        <p:txBody>
          <a:bodyPr lIns="0" tIns="0" rIns="0" bIns="731520" anchor="ctr" anchorCtr="0">
            <a:noAutofit/>
          </a:bodyPr>
          <a:lstStyle>
            <a:lvl1pPr marL="0" indent="0" algn="ctr">
              <a:lnSpc>
                <a:spcPct val="100000"/>
              </a:lnSpc>
              <a:buNone/>
              <a:defRPr sz="600" b="1">
                <a:solidFill>
                  <a:srgbClr val="FFFFFF"/>
                </a:solidFill>
                <a:latin typeface="+mn-lt"/>
                <a:cs typeface="Segoe UI" panose="020B0502040204020203" pitchFamily="34" charset="0"/>
              </a:defRPr>
            </a:lvl1pPr>
          </a:lstStyle>
          <a:p>
            <a:r>
              <a:rPr lang="en-US"/>
              <a:t>Dag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1190609665"/>
      </p:ext>
    </p:extLst>
  </p:cSld>
  <p:clrMapOvr>
    <a:masterClrMapping/>
  </p:clrMapOvr>
  <p:transition>
    <p:fade/>
  </p:transition>
  <p:extLst>
    <p:ext uri="{DCECCB84-F9BA-43D5-87BE-67443E8EF086}">
      <p15:sldGuideLst xmlns:p15="http://schemas.microsoft.com/office/powerpoint/2012/main">
        <p15:guide id="3" orient="horz" pos="2993">
          <p15:clr>
            <a:srgbClr val="5ACBF0"/>
          </p15:clr>
        </p15:guide>
        <p15:guide id="4" orient="horz" pos="127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ase Study">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EBCC229-BC45-4DAE-A3D0-3F58FC0252E9}"/>
              </a:ext>
              <a:ext uri="{C183D7F6-B498-43B3-948B-1728B52AA6E4}">
                <adec:decorative xmlns:adec="http://schemas.microsoft.com/office/drawing/2017/decorative" val="1"/>
              </a:ext>
            </a:extLst>
          </p:cNvPr>
          <p:cNvSpPr/>
          <p:nvPr userDrawn="1"/>
        </p:nvSpPr>
        <p:spPr bwMode="blackWhite">
          <a:xfrm>
            <a:off x="0" y="0"/>
            <a:ext cx="4649788" cy="6858000"/>
          </a:xfrm>
          <a:prstGeom prst="rect">
            <a:avLst/>
          </a:prstGeom>
          <a:solidFill>
            <a:srgbClr val="3B2E58"/>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a:gradFill>
                <a:gsLst>
                  <a:gs pos="0">
                    <a:srgbClr val="FFFFFF"/>
                  </a:gs>
                  <a:gs pos="100000">
                    <a:srgbClr val="FFFFFF"/>
                  </a:gs>
                </a:gsLst>
                <a:lin ang="5400000" scaled="0"/>
              </a:gradFill>
              <a:ea typeface="Segoe UI" pitchFamily="34" charset="0"/>
              <a:cs typeface="Segoe UI" pitchFamily="34" charset="0"/>
            </a:endParaRPr>
          </a:p>
        </p:txBody>
      </p:sp>
      <p:sp>
        <p:nvSpPr>
          <p:cNvPr id="3" name="Title 4">
            <a:extLst>
              <a:ext uri="{FF2B5EF4-FFF2-40B4-BE49-F238E27FC236}">
                <a16:creationId xmlns:a16="http://schemas.microsoft.com/office/drawing/2014/main" id="{18C7FAC2-C4F7-4DFA-9597-819CB1FF7C17}"/>
              </a:ext>
            </a:extLst>
          </p:cNvPr>
          <p:cNvSpPr>
            <a:spLocks noGrp="1"/>
          </p:cNvSpPr>
          <p:nvPr>
            <p:ph type="title" hasCustomPrompt="1"/>
          </p:nvPr>
        </p:nvSpPr>
        <p:spPr>
          <a:xfrm>
            <a:off x="588263" y="1941121"/>
            <a:ext cx="3477325" cy="338554"/>
          </a:xfrm>
        </p:spPr>
        <p:txBody>
          <a:bodyPr anchor="b"/>
          <a:lstStyle>
            <a:lvl1pPr>
              <a:lnSpc>
                <a:spcPct val="100000"/>
              </a:lnSpc>
              <a:defRPr sz="2200" spc="0">
                <a:gradFill>
                  <a:gsLst>
                    <a:gs pos="22124">
                      <a:srgbClr val="D59DFF"/>
                    </a:gs>
                    <a:gs pos="96000">
                      <a:srgbClr val="D59DFF"/>
                    </a:gs>
                  </a:gsLst>
                  <a:lin ang="0" scaled="0"/>
                </a:gradFill>
              </a:defRPr>
            </a:lvl1pPr>
          </a:lstStyle>
          <a:p>
            <a:r>
              <a:rPr lang="en-US"/>
              <a:t>Title</a:t>
            </a:r>
          </a:p>
        </p:txBody>
      </p:sp>
      <p:sp>
        <p:nvSpPr>
          <p:cNvPr id="4" name="Text Placeholder 6">
            <a:extLst>
              <a:ext uri="{FF2B5EF4-FFF2-40B4-BE49-F238E27FC236}">
                <a16:creationId xmlns:a16="http://schemas.microsoft.com/office/drawing/2014/main" id="{17770233-6C17-4960-9AD7-0BE962AA7D73}"/>
              </a:ext>
            </a:extLst>
          </p:cNvPr>
          <p:cNvSpPr>
            <a:spLocks noGrp="1"/>
          </p:cNvSpPr>
          <p:nvPr>
            <p:ph type="body" sz="quarter" idx="10" hasCustomPrompt="1"/>
          </p:nvPr>
        </p:nvSpPr>
        <p:spPr>
          <a:xfrm>
            <a:off x="584199" y="2749937"/>
            <a:ext cx="3481763" cy="215444"/>
          </a:xfrm>
        </p:spPr>
        <p:txBody>
          <a:bodyPr anchor="t" anchorCtr="0"/>
          <a:lstStyle>
            <a:lvl1pPr marL="0" indent="0">
              <a:spcAft>
                <a:spcPts val="1200"/>
              </a:spcAft>
              <a:buNone/>
              <a:defRPr sz="1400" spc="0"/>
            </a:lvl1pPr>
            <a:lvl2pPr marL="228600" indent="0">
              <a:buNone/>
              <a:defRPr/>
            </a:lvl2pPr>
          </a:lstStyle>
          <a:p>
            <a:pPr lvl="0"/>
            <a:r>
              <a:rPr lang="en-US"/>
              <a:t>Edit Master text styles</a:t>
            </a:r>
          </a:p>
        </p:txBody>
      </p:sp>
      <p:sp>
        <p:nvSpPr>
          <p:cNvPr id="5" name="Text Placeholder 6">
            <a:extLst>
              <a:ext uri="{FF2B5EF4-FFF2-40B4-BE49-F238E27FC236}">
                <a16:creationId xmlns:a16="http://schemas.microsoft.com/office/drawing/2014/main" id="{6F324C57-B3F7-46CF-AF8E-729F49B15F9E}"/>
              </a:ext>
            </a:extLst>
          </p:cNvPr>
          <p:cNvSpPr>
            <a:spLocks noGrp="1"/>
          </p:cNvSpPr>
          <p:nvPr>
            <p:ph type="body" sz="quarter" idx="11" hasCustomPrompt="1"/>
          </p:nvPr>
        </p:nvSpPr>
        <p:spPr>
          <a:xfrm>
            <a:off x="1088222" y="583476"/>
            <a:ext cx="2977365" cy="292388"/>
          </a:xfrm>
        </p:spPr>
        <p:txBody>
          <a:bodyPr anchor="t" anchorCtr="0"/>
          <a:lstStyle>
            <a:lvl1pPr marL="0" indent="0" algn="l" defTabSz="914367" rtl="0" eaLnBrk="1" latinLnBrk="0" hangingPunct="1">
              <a:spcAft>
                <a:spcPts val="1200"/>
              </a:spcAft>
              <a:buNone/>
              <a:defRPr lang="en-US" sz="1900" kern="1200" spc="10" dirty="0">
                <a:solidFill>
                  <a:schemeClr val="tx1"/>
                </a:solidFill>
                <a:latin typeface="Segoe UI Semibold"/>
                <a:ea typeface="+mn-ea"/>
                <a:cs typeface="+mn-cs"/>
              </a:defRPr>
            </a:lvl1pPr>
            <a:lvl2pPr marL="228600" indent="0">
              <a:buNone/>
              <a:defRPr/>
            </a:lvl2pPr>
          </a:lstStyle>
          <a:p>
            <a:pPr lvl="0"/>
            <a:r>
              <a:rPr lang="en-US"/>
              <a:t>Edit Master text styles</a:t>
            </a:r>
          </a:p>
        </p:txBody>
      </p:sp>
      <p:sp>
        <p:nvSpPr>
          <p:cNvPr id="7" name="Text Placeholder 6">
            <a:extLst>
              <a:ext uri="{FF2B5EF4-FFF2-40B4-BE49-F238E27FC236}">
                <a16:creationId xmlns:a16="http://schemas.microsoft.com/office/drawing/2014/main" id="{4590DA9F-A348-4571-9DAF-7D87D6113B4C}"/>
              </a:ext>
            </a:extLst>
          </p:cNvPr>
          <p:cNvSpPr>
            <a:spLocks noGrp="1"/>
          </p:cNvSpPr>
          <p:nvPr>
            <p:ph type="body" sz="quarter" idx="12" hasCustomPrompt="1"/>
          </p:nvPr>
        </p:nvSpPr>
        <p:spPr>
          <a:xfrm>
            <a:off x="2463800" y="6160680"/>
            <a:ext cx="1602162" cy="138499"/>
          </a:xfrm>
        </p:spPr>
        <p:txBody>
          <a:bodyPr anchor="t" anchorCtr="0"/>
          <a:lstStyle>
            <a:lvl1pPr marL="0" indent="0">
              <a:spcAft>
                <a:spcPts val="1200"/>
              </a:spcAft>
              <a:buNone/>
              <a:defRPr sz="900" spc="0">
                <a:latin typeface="+mj-lt"/>
              </a:defRPr>
            </a:lvl1pPr>
            <a:lvl2pPr marL="228600" indent="0">
              <a:buNone/>
              <a:defRPr/>
            </a:lvl2pPr>
          </a:lstStyle>
          <a:p>
            <a:pPr lvl="0"/>
            <a:r>
              <a:rPr lang="en-US"/>
              <a:t>Edit Master text styles</a:t>
            </a:r>
          </a:p>
        </p:txBody>
      </p:sp>
    </p:spTree>
    <p:extLst>
      <p:ext uri="{BB962C8B-B14F-4D97-AF65-F5344CB8AC3E}">
        <p14:creationId xmlns:p14="http://schemas.microsoft.com/office/powerpoint/2010/main" val="1526542499"/>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394993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38554"/>
          </a:xfrm>
          <a:noFill/>
        </p:spPr>
        <p:txBody>
          <a:bodyPr lIns="0" tIns="0" rIns="0" bIns="0">
            <a:spAutoFit/>
          </a:bodyPr>
          <a:lstStyle>
            <a:lvl1pPr marL="0" indent="0">
              <a:spcBef>
                <a:spcPts val="0"/>
              </a:spcBef>
              <a:spcAft>
                <a:spcPts val="0"/>
              </a:spcAft>
              <a:buFont typeface="Arial" panose="020B0604020202020204" pitchFamily="34" charset="0"/>
              <a:buNone/>
              <a:defRPr sz="2200" spc="0" baseline="0">
                <a:gradFill>
                  <a:gsLst>
                    <a:gs pos="0">
                      <a:schemeClr val="tx1"/>
                    </a:gs>
                    <a:gs pos="100000">
                      <a:schemeClr val="tx1"/>
                    </a:gs>
                  </a:gsLst>
                  <a:lin ang="5400000" scaled="0"/>
                </a:gradFill>
                <a:latin typeface="+mn-lt"/>
              </a:defRPr>
            </a:lvl1pPr>
          </a:lstStyle>
          <a:p>
            <a:pPr lvl="0"/>
            <a:r>
              <a:rPr lang="en-US"/>
              <a:t>Speaker name</a:t>
            </a:r>
          </a:p>
        </p:txBody>
      </p:sp>
    </p:spTree>
    <p:extLst>
      <p:ext uri="{BB962C8B-B14F-4D97-AF65-F5344CB8AC3E}">
        <p14:creationId xmlns:p14="http://schemas.microsoft.com/office/powerpoint/2010/main" val="395284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ection Titl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solidFill>
                  <a:srgbClr val="50E6FF"/>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10635689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3707424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5918015"/>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6" name="object 10">
            <a:extLst>
              <a:ext uri="{FF2B5EF4-FFF2-40B4-BE49-F238E27FC236}">
                <a16:creationId xmlns:a16="http://schemas.microsoft.com/office/drawing/2014/main" id="{ECCB4D04-C747-CB42-8C69-D0C32E37C73D}"/>
              </a:ext>
            </a:extLst>
          </p:cNvPr>
          <p:cNvSpPr txBox="1"/>
          <p:nvPr userDrawn="1"/>
        </p:nvSpPr>
        <p:spPr>
          <a:xfrm>
            <a:off x="539749" y="6524511"/>
            <a:ext cx="205549" cy="147413"/>
          </a:xfrm>
          <a:prstGeom prst="rect">
            <a:avLst/>
          </a:prstGeom>
        </p:spPr>
        <p:txBody>
          <a:bodyPr vert="horz" wrap="square" lIns="0" tIns="19050" rIns="0" bIns="0" rtlCol="0">
            <a:spAutoFit/>
          </a:bodyPr>
          <a:lstStyle/>
          <a:p>
            <a:pPr marL="31749" marR="0" lvl="0" indent="0" algn="l" defTabSz="914400" rtl="0" eaLnBrk="1" fontAlgn="auto" latinLnBrk="0" hangingPunct="1">
              <a:lnSpc>
                <a:spcPct val="100000"/>
              </a:lnSpc>
              <a:spcBef>
                <a:spcPts val="150"/>
              </a:spcBef>
              <a:spcAft>
                <a:spcPts val="0"/>
              </a:spcAft>
              <a:buClrTx/>
              <a:buSzTx/>
              <a:buFontTx/>
              <a:buNone/>
              <a:tabLst/>
              <a:defRPr/>
            </a:pPr>
            <a:fld id="{81D60167-4931-47E6-BA6A-407CBD079E47}" type="slidenum">
              <a:rPr kumimoji="0" sz="833" b="0" i="0" u="none" strike="noStrike" kern="1200" cap="none" spc="0" normalizeH="0" baseline="0" noProof="0" dirty="0">
                <a:ln>
                  <a:noFill/>
                </a:ln>
                <a:solidFill>
                  <a:srgbClr val="000101"/>
                </a:solidFill>
                <a:effectLst/>
                <a:uLnTx/>
                <a:uFillTx/>
                <a:latin typeface="Segoe UI"/>
                <a:ea typeface="+mn-ea"/>
                <a:cs typeface="Segoe UI"/>
              </a:rPr>
              <a:pPr marL="31749" marR="0" lvl="0" indent="0" algn="l" defTabSz="914400" rtl="0" eaLnBrk="1" fontAlgn="auto" latinLnBrk="0" hangingPunct="1">
                <a:lnSpc>
                  <a:spcPct val="100000"/>
                </a:lnSpc>
                <a:spcBef>
                  <a:spcPts val="150"/>
                </a:spcBef>
                <a:spcAft>
                  <a:spcPts val="0"/>
                </a:spcAft>
                <a:buClrTx/>
                <a:buSzTx/>
                <a:buFontTx/>
                <a:buNone/>
                <a:tabLst/>
                <a:defRPr/>
              </a:pPr>
              <a:t>‹#›</a:t>
            </a:fld>
            <a:endParaRPr kumimoji="0" sz="833" b="0" i="0" u="none" strike="noStrike" kern="1200" cap="none" spc="0" normalizeH="0" baseline="0" noProof="0">
              <a:ln>
                <a:noFill/>
              </a:ln>
              <a:solidFill>
                <a:prstClr val="black"/>
              </a:solidFill>
              <a:effectLst/>
              <a:uLnTx/>
              <a:uFillTx/>
              <a:latin typeface="Segoe UI"/>
              <a:ea typeface="+mn-ea"/>
              <a:cs typeface="Segoe UI"/>
            </a:endParaRPr>
          </a:p>
        </p:txBody>
      </p:sp>
    </p:spTree>
    <p:extLst>
      <p:ext uri="{BB962C8B-B14F-4D97-AF65-F5344CB8AC3E}">
        <p14:creationId xmlns:p14="http://schemas.microsoft.com/office/powerpoint/2010/main" val="378508507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Blank 2">
    <p:bg>
      <p:bgRef idx="1001">
        <a:schemeClr val="bg2"/>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5649557"/>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losing logo slide">
    <p:bg>
      <p:bgRef idx="1001">
        <a:schemeClr val="bg2"/>
      </p:bgRef>
    </p:bg>
    <p:spTree>
      <p:nvGrpSpPr>
        <p:cNvPr id="1" name=""/>
        <p:cNvGrpSpPr/>
        <p:nvPr/>
      </p:nvGrpSpPr>
      <p:grpSpPr>
        <a:xfrm>
          <a:off x="0" y="0"/>
          <a:ext cx="0" cy="0"/>
          <a:chOff x="0" y="0"/>
          <a:chExt cx="0" cy="0"/>
        </a:xfrm>
      </p:grpSpPr>
      <p:pic>
        <p:nvPicPr>
          <p:cNvPr id="4" name="MS logo white - EMF" descr="Microsoft logo white text version">
            <a:extLst>
              <a:ext uri="{FF2B5EF4-FFF2-40B4-BE49-F238E27FC236}">
                <a16:creationId xmlns:a16="http://schemas.microsoft.com/office/drawing/2014/main" id="{1291B0CF-9615-4684-B7F1-8E5483826A4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ext Box 3" descr="This is a copyright notice that should be included on the final slide."/>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spTree>
    <p:extLst>
      <p:ext uri="{BB962C8B-B14F-4D97-AF65-F5344CB8AC3E}">
        <p14:creationId xmlns:p14="http://schemas.microsoft.com/office/powerpoint/2010/main" val="112081120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2_Custom Layout">
    <p:bg>
      <p:bgRef idx="1001">
        <a:schemeClr val="bg1"/>
      </p:bgRef>
    </p:bg>
    <p:spTree>
      <p:nvGrpSpPr>
        <p:cNvPr id="1" name=""/>
        <p:cNvGrpSpPr/>
        <p:nvPr/>
      </p:nvGrpSpPr>
      <p:grpSpPr>
        <a:xfrm>
          <a:off x="0" y="0"/>
          <a:ext cx="0" cy="0"/>
          <a:chOff x="0" y="0"/>
          <a:chExt cx="0" cy="0"/>
        </a:xfrm>
      </p:grpSpPr>
      <p:sp>
        <p:nvSpPr>
          <p:cNvPr id="8" name="Picture Placeholder 12">
            <a:extLst>
              <a:ext uri="{FF2B5EF4-FFF2-40B4-BE49-F238E27FC236}">
                <a16:creationId xmlns:a16="http://schemas.microsoft.com/office/drawing/2014/main" id="{F64519FA-AD3C-45CF-A47E-BF37A447CAE0}"/>
              </a:ext>
            </a:extLst>
          </p:cNvPr>
          <p:cNvSpPr>
            <a:spLocks noGrp="1"/>
          </p:cNvSpPr>
          <p:nvPr>
            <p:ph type="pic" sz="quarter" idx="10" hasCustomPrompt="1"/>
          </p:nvPr>
        </p:nvSpPr>
        <p:spPr>
          <a:xfrm>
            <a:off x="0" y="6556251"/>
            <a:ext cx="12192000" cy="301749"/>
          </a:xfrm>
        </p:spPr>
        <p:txBody>
          <a:bodyPr anchor="b"/>
          <a:lstStyle>
            <a:lvl1pPr marL="0" indent="0" algn="r">
              <a:buNone/>
              <a:defRPr sz="1961" b="1" spc="294">
                <a:latin typeface="+mn-lt"/>
              </a:defRPr>
            </a:lvl1pPr>
          </a:lstStyle>
          <a:p>
            <a:r>
              <a:rPr lang="en-US"/>
              <a:t>TAP ICON TO ADD PICTURE</a:t>
            </a:r>
          </a:p>
        </p:txBody>
      </p:sp>
      <p:sp>
        <p:nvSpPr>
          <p:cNvPr id="4" name="Title 3">
            <a:extLst>
              <a:ext uri="{FF2B5EF4-FFF2-40B4-BE49-F238E27FC236}">
                <a16:creationId xmlns:a16="http://schemas.microsoft.com/office/drawing/2014/main" id="{A2F076CC-2D7E-4962-8D80-B9AED6B2E867}"/>
              </a:ext>
            </a:extLst>
          </p:cNvPr>
          <p:cNvSpPr>
            <a:spLocks noGrp="1"/>
          </p:cNvSpPr>
          <p:nvPr>
            <p:ph type="title" hasCustomPrompt="1"/>
          </p:nvPr>
        </p:nvSpPr>
        <p:spPr>
          <a:xfrm>
            <a:off x="374403" y="1810161"/>
            <a:ext cx="4385262" cy="1086195"/>
          </a:xfrm>
        </p:spPr>
        <p:txBody>
          <a:bodyPr/>
          <a:lstStyle>
            <a:lvl1pPr>
              <a:defRPr lang="en-US" sz="3529" b="1" kern="1200" cap="none" spc="0" baseline="0" dirty="0" smtClean="0">
                <a:ln w="3175">
                  <a:noFill/>
                </a:ln>
                <a:gradFill>
                  <a:gsLst>
                    <a:gs pos="2703">
                      <a:srgbClr val="FFFFFF"/>
                    </a:gs>
                    <a:gs pos="100000">
                      <a:srgbClr val="FFFFFF"/>
                    </a:gs>
                  </a:gsLst>
                  <a:lin ang="5400000" scaled="0"/>
                </a:gradFill>
                <a:effectLst/>
                <a:latin typeface="Segoe UI" panose="020B0502040204020203" pitchFamily="34" charset="0"/>
                <a:ea typeface="+mn-ea"/>
                <a:cs typeface="Segoe UI" pitchFamily="34" charset="0"/>
              </a:defRPr>
            </a:lvl1pPr>
          </a:lstStyle>
          <a:p>
            <a:r>
              <a:rPr lang="en-US"/>
              <a:t>Click to edit headline</a:t>
            </a:r>
          </a:p>
        </p:txBody>
      </p:sp>
      <p:sp>
        <p:nvSpPr>
          <p:cNvPr id="3" name="Text Placeholder 2">
            <a:extLst>
              <a:ext uri="{FF2B5EF4-FFF2-40B4-BE49-F238E27FC236}">
                <a16:creationId xmlns:a16="http://schemas.microsoft.com/office/drawing/2014/main" id="{8DE4782B-A4F8-496F-B97A-AFA4746C54AA}"/>
              </a:ext>
            </a:extLst>
          </p:cNvPr>
          <p:cNvSpPr>
            <a:spLocks noGrp="1"/>
          </p:cNvSpPr>
          <p:nvPr>
            <p:ph type="body" sz="quarter" idx="11" hasCustomPrompt="1"/>
          </p:nvPr>
        </p:nvSpPr>
        <p:spPr>
          <a:xfrm>
            <a:off x="374402" y="3159016"/>
            <a:ext cx="4709411" cy="301749"/>
          </a:xfrm>
        </p:spPr>
        <p:txBody>
          <a:bodyPr/>
          <a:lstStyle>
            <a:lvl1pPr marL="0" indent="0">
              <a:buNone/>
              <a:defRPr lang="en-US" sz="1961" b="0" kern="1200" cap="none" spc="-10" baseline="0" dirty="0" smtClean="0">
                <a:ln w="3175">
                  <a:noFill/>
                </a:ln>
                <a:gradFill>
                  <a:gsLst>
                    <a:gs pos="8108">
                      <a:srgbClr val="FFFFFF"/>
                    </a:gs>
                    <a:gs pos="50000">
                      <a:srgbClr val="FFFFFF"/>
                    </a:gs>
                  </a:gsLst>
                  <a:lin ang="5400000" scaled="0"/>
                </a:gradFill>
                <a:effectLst/>
                <a:latin typeface="Segoe UI" panose="020B0502040204020203" pitchFamily="34" charset="0"/>
                <a:ea typeface="+mn-ea"/>
                <a:cs typeface="Segoe UI" pitchFamily="34" charset="0"/>
              </a:defRPr>
            </a:lvl1pPr>
          </a:lstStyle>
          <a:p>
            <a:pPr lvl="0"/>
            <a:r>
              <a:rPr lang="en-US"/>
              <a:t>Click to edit </a:t>
            </a:r>
            <a:r>
              <a:rPr lang="en-US" err="1"/>
              <a:t>subheader</a:t>
            </a:r>
            <a:endParaRPr lang="en-US"/>
          </a:p>
        </p:txBody>
      </p:sp>
      <p:sp>
        <p:nvSpPr>
          <p:cNvPr id="13" name="Text Placeholder 12">
            <a:extLst>
              <a:ext uri="{FF2B5EF4-FFF2-40B4-BE49-F238E27FC236}">
                <a16:creationId xmlns:a16="http://schemas.microsoft.com/office/drawing/2014/main" id="{F4209694-7CAE-43A8-857C-3CE579667D7D}"/>
              </a:ext>
            </a:extLst>
          </p:cNvPr>
          <p:cNvSpPr>
            <a:spLocks noGrp="1"/>
          </p:cNvSpPr>
          <p:nvPr>
            <p:ph type="body" sz="quarter" idx="12" hasCustomPrompt="1"/>
          </p:nvPr>
        </p:nvSpPr>
        <p:spPr>
          <a:xfrm>
            <a:off x="1030888" y="5612416"/>
            <a:ext cx="4002786" cy="271613"/>
          </a:xfrm>
        </p:spPr>
        <p:txBody>
          <a:bodyPr/>
          <a:lstStyle>
            <a:lvl1pPr marL="0" indent="0">
              <a:buNone/>
              <a:defRPr lang="en-US" sz="1765" b="0" kern="1200" dirty="0">
                <a:solidFill>
                  <a:schemeClr val="tx1"/>
                </a:solidFill>
                <a:latin typeface="+mn-lt"/>
                <a:ea typeface="+mn-ea"/>
                <a:cs typeface="+mn-cs"/>
              </a:defRPr>
            </a:lvl1pPr>
          </a:lstStyle>
          <a:p>
            <a:pPr lvl="0"/>
            <a:r>
              <a:rPr lang="en-US"/>
              <a:t>aka.ms/insert-URL-here</a:t>
            </a:r>
          </a:p>
        </p:txBody>
      </p:sp>
    </p:spTree>
    <p:extLst>
      <p:ext uri="{BB962C8B-B14F-4D97-AF65-F5344CB8AC3E}">
        <p14:creationId xmlns:p14="http://schemas.microsoft.com/office/powerpoint/2010/main" val="210797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advClick="0" advTm="7000">
        <p:fade/>
      </p:transition>
    </mc:Choice>
    <mc:Fallback xmlns="">
      <p:transition spd="med" advClick="0" advTm="700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2946161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pic>
        <p:nvPicPr>
          <p:cNvPr id="8" name="MS logo white - EMF" descr="Microsoft logo white text version">
            <a:extLst>
              <a:ext uri="{FF2B5EF4-FFF2-40B4-BE49-F238E27FC236}">
                <a16:creationId xmlns:a16="http://schemas.microsoft.com/office/drawing/2014/main" id="{10847DFE-DD48-4C93-84DD-AE782B2A9A22}"/>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solidFill>
                  <a:srgbClr val="50E6FF"/>
                </a:solidFill>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6" name="Picture 5" descr="Two people sitting at a table using a computer.&#10;&#10;Description automatically generated">
            <a:extLst>
              <a:ext uri="{FF2B5EF4-FFF2-40B4-BE49-F238E27FC236}">
                <a16:creationId xmlns:a16="http://schemas.microsoft.com/office/drawing/2014/main" id="{4244370E-E120-40E8-AC44-CE6974352D4B}"/>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41973269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square photo 2">
    <p:spTree>
      <p:nvGrpSpPr>
        <p:cNvPr id="1" name=""/>
        <p:cNvGrpSpPr/>
        <p:nvPr/>
      </p:nvGrpSpPr>
      <p:grpSpPr>
        <a:xfrm>
          <a:off x="0" y="0"/>
          <a:ext cx="0" cy="0"/>
          <a:chOff x="0" y="0"/>
          <a:chExt cx="0" cy="0"/>
        </a:xfrm>
      </p:grpSpPr>
      <p:pic>
        <p:nvPicPr>
          <p:cNvPr id="6" name="MS logo white - EMF" descr="Microsoft logo white text version">
            <a:extLst>
              <a:ext uri="{FF2B5EF4-FFF2-40B4-BE49-F238E27FC236}">
                <a16:creationId xmlns:a16="http://schemas.microsoft.com/office/drawing/2014/main" id="{752F7F94-9231-4E4A-AA40-FA537E6B0D74}"/>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bwMode="black">
          <a:xfrm>
            <a:off x="584200" y="585788"/>
            <a:ext cx="1366245"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3" y="2425541"/>
            <a:ext cx="4167887" cy="1107996"/>
          </a:xfrm>
        </p:spPr>
        <p:txBody>
          <a:bodyPr anchor="b" anchorCtr="0">
            <a:spAutoFit/>
          </a:bodyPr>
          <a:lstStyle>
            <a:lvl1pPr>
              <a:defRPr/>
            </a:lvl1pPr>
          </a:lstStyle>
          <a:p>
            <a:r>
              <a:rPr lang="en-US"/>
              <a:t>Event name or presentation title </a:t>
            </a:r>
          </a:p>
        </p:txBody>
      </p:sp>
      <p:sp>
        <p:nvSpPr>
          <p:cNvPr id="5" name="Text Placeholder 4"/>
          <p:cNvSpPr>
            <a:spLocks noGrp="1"/>
          </p:cNvSpPr>
          <p:nvPr>
            <p:ph type="body" sz="quarter" idx="12" hasCustomPrompt="1"/>
          </p:nvPr>
        </p:nvSpPr>
        <p:spPr>
          <a:xfrm>
            <a:off x="582042" y="3962400"/>
            <a:ext cx="4164583"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pic>
        <p:nvPicPr>
          <p:cNvPr id="7" name="Picture 6" descr="Two people sitting at a table using a computer.&#10;&#10;Description automatically generated">
            <a:extLst>
              <a:ext uri="{FF2B5EF4-FFF2-40B4-BE49-F238E27FC236}">
                <a16:creationId xmlns:a16="http://schemas.microsoft.com/office/drawing/2014/main" id="{4B343896-8655-42C4-9189-C99BFED30251}"/>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a:stretch/>
        </p:blipFill>
        <p:spPr>
          <a:xfrm>
            <a:off x="5334000" y="0"/>
            <a:ext cx="6858000" cy="6858000"/>
          </a:xfrm>
          <a:prstGeom prst="rect">
            <a:avLst/>
          </a:prstGeom>
        </p:spPr>
      </p:pic>
    </p:spTree>
    <p:extLst>
      <p:ext uri="{BB962C8B-B14F-4D97-AF65-F5344CB8AC3E}">
        <p14:creationId xmlns:p14="http://schemas.microsoft.com/office/powerpoint/2010/main" val="977555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60">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FA23284-5E5D-A648-86C7-FBCE892E4B1F}"/>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solidFill>
                  <a:srgbClr val="50E6FF"/>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
        <p:nvSpPr>
          <p:cNvPr id="2" name="TextBox 1">
            <a:extLst>
              <a:ext uri="{FF2B5EF4-FFF2-40B4-BE49-F238E27FC236}">
                <a16:creationId xmlns:a16="http://schemas.microsoft.com/office/drawing/2014/main" id="{77AF580F-AE25-E548-AC92-D49BCBD62A2F}"/>
              </a:ext>
            </a:extLst>
          </p:cNvPr>
          <p:cNvSpPr txBox="1"/>
          <p:nvPr userDrawn="1"/>
        </p:nvSpPr>
        <p:spPr>
          <a:xfrm>
            <a:off x="13021733" y="2133600"/>
            <a:ext cx="65" cy="307777"/>
          </a:xfrm>
          <a:prstGeom prst="rect">
            <a:avLst/>
          </a:prstGeom>
          <a:noFill/>
        </p:spPr>
        <p:txBody>
          <a:bodyPr wrap="none" lIns="0" tIns="0" rIns="0" bIns="0" rtlCol="0">
            <a:spAutoFit/>
          </a:bodyPr>
          <a:lstStyle/>
          <a:p>
            <a:pPr algn="l"/>
            <a:endParaRPr lang="en-US" sz="2000" err="1">
              <a:gradFill>
                <a:gsLst>
                  <a:gs pos="2917">
                    <a:schemeClr val="tx1"/>
                  </a:gs>
                  <a:gs pos="30000">
                    <a:schemeClr val="tx1"/>
                  </a:gs>
                </a:gsLst>
                <a:lin ang="5400000" scaled="0"/>
              </a:gradFill>
            </a:endParaRPr>
          </a:p>
        </p:txBody>
      </p:sp>
    </p:spTree>
    <p:extLst>
      <p:ext uri="{BB962C8B-B14F-4D97-AF65-F5344CB8AC3E}">
        <p14:creationId xmlns:p14="http://schemas.microsoft.com/office/powerpoint/2010/main" val="409514912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itle Slide">
    <p:bg>
      <p:bgRef idx="1001">
        <a:schemeClr val="bg2"/>
      </p:bgRef>
    </p:bg>
    <p:spTree>
      <p:nvGrpSpPr>
        <p:cNvPr id="1" name=""/>
        <p:cNvGrpSpPr/>
        <p:nvPr/>
      </p:nvGrpSpPr>
      <p:grpSpPr>
        <a:xfrm>
          <a:off x="0" y="0"/>
          <a:ext cx="0" cy="0"/>
          <a:chOff x="0" y="0"/>
          <a:chExt cx="0" cy="0"/>
        </a:xfrm>
      </p:grpSpPr>
      <p:pic>
        <p:nvPicPr>
          <p:cNvPr id="3" name="Picture 2" descr="Background pattern&#10;&#10;Description automatically generated">
            <a:extLst>
              <a:ext uri="{FF2B5EF4-FFF2-40B4-BE49-F238E27FC236}">
                <a16:creationId xmlns:a16="http://schemas.microsoft.com/office/drawing/2014/main" id="{63DCF61D-5E3A-4972-8A96-B7370D977237}"/>
              </a:ext>
            </a:extLst>
          </p:cNvPr>
          <p:cNvPicPr>
            <a:picLocks noChangeAspect="1"/>
          </p:cNvPicPr>
          <p:nvPr userDrawn="1"/>
        </p:nvPicPr>
        <p:blipFill>
          <a:blip r:embed="rId2"/>
          <a:stretch>
            <a:fillRect/>
          </a:stretch>
        </p:blipFill>
        <p:spPr>
          <a:xfrm flipH="1">
            <a:off x="0" y="0"/>
            <a:ext cx="12192000" cy="6858000"/>
          </a:xfrm>
          <a:prstGeom prst="rect">
            <a:avLst/>
          </a:prstGeom>
        </p:spPr>
      </p:pic>
    </p:spTree>
    <p:extLst>
      <p:ext uri="{BB962C8B-B14F-4D97-AF65-F5344CB8AC3E}">
        <p14:creationId xmlns:p14="http://schemas.microsoft.com/office/powerpoint/2010/main" val="71346455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Slide 2">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584200" y="2979778"/>
            <a:ext cx="9144000" cy="553998"/>
          </a:xfrm>
          <a:noFill/>
        </p:spPr>
        <p:txBody>
          <a:bodyPr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584200" y="3962400"/>
            <a:ext cx="9144000" cy="338554"/>
          </a:xfrm>
          <a:noFill/>
        </p:spPr>
        <p:txBody>
          <a:bodyPr wrap="square" lIns="0" tIns="0" rIns="0" bIns="0">
            <a:spAutoFit/>
          </a:bodyPr>
          <a:lstStyle>
            <a:lvl1pPr marL="0" indent="0">
              <a:spcBef>
                <a:spcPts val="0"/>
              </a:spcBef>
              <a:buNone/>
              <a:defRPr sz="22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618795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18" Type="http://schemas.openxmlformats.org/officeDocument/2006/relationships/slideLayout" Target="../slideLayouts/slideLayout22.xml"/><Relationship Id="rId26" Type="http://schemas.openxmlformats.org/officeDocument/2006/relationships/slideLayout" Target="../slideLayouts/slideLayout30.xml"/><Relationship Id="rId3" Type="http://schemas.openxmlformats.org/officeDocument/2006/relationships/slideLayout" Target="../slideLayouts/slideLayout7.xml"/><Relationship Id="rId21" Type="http://schemas.openxmlformats.org/officeDocument/2006/relationships/slideLayout" Target="../slideLayouts/slideLayout25.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17" Type="http://schemas.openxmlformats.org/officeDocument/2006/relationships/slideLayout" Target="../slideLayouts/slideLayout21.xml"/><Relationship Id="rId25" Type="http://schemas.openxmlformats.org/officeDocument/2006/relationships/slideLayout" Target="../slideLayouts/slideLayout29.xml"/><Relationship Id="rId2" Type="http://schemas.openxmlformats.org/officeDocument/2006/relationships/slideLayout" Target="../slideLayouts/slideLayout6.xml"/><Relationship Id="rId16" Type="http://schemas.openxmlformats.org/officeDocument/2006/relationships/slideLayout" Target="../slideLayouts/slideLayout20.xml"/><Relationship Id="rId20" Type="http://schemas.openxmlformats.org/officeDocument/2006/relationships/slideLayout" Target="../slideLayouts/slideLayout24.xml"/><Relationship Id="rId29" Type="http://schemas.openxmlformats.org/officeDocument/2006/relationships/theme" Target="../theme/theme2.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24" Type="http://schemas.openxmlformats.org/officeDocument/2006/relationships/slideLayout" Target="../slideLayouts/slideLayout28.xml"/><Relationship Id="rId5" Type="http://schemas.openxmlformats.org/officeDocument/2006/relationships/slideLayout" Target="../slideLayouts/slideLayout9.xml"/><Relationship Id="rId15" Type="http://schemas.openxmlformats.org/officeDocument/2006/relationships/slideLayout" Target="../slideLayouts/slideLayout19.xml"/><Relationship Id="rId23" Type="http://schemas.openxmlformats.org/officeDocument/2006/relationships/slideLayout" Target="../slideLayouts/slideLayout27.xml"/><Relationship Id="rId28" Type="http://schemas.openxmlformats.org/officeDocument/2006/relationships/slideLayout" Target="../slideLayouts/slideLayout32.xml"/><Relationship Id="rId10" Type="http://schemas.openxmlformats.org/officeDocument/2006/relationships/slideLayout" Target="../slideLayouts/slideLayout14.xml"/><Relationship Id="rId19" Type="http://schemas.openxmlformats.org/officeDocument/2006/relationships/slideLayout" Target="../slideLayouts/slideLayout23.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slideLayout" Target="../slideLayouts/slideLayout18.xml"/><Relationship Id="rId22" Type="http://schemas.openxmlformats.org/officeDocument/2006/relationships/slideLayout" Target="../slideLayouts/slideLayout26.xml"/><Relationship Id="rId27" Type="http://schemas.openxmlformats.org/officeDocument/2006/relationships/slideLayout" Target="../slideLayouts/slideLayout3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2"/>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59"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1"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359"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81056750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92" r:id="rId3"/>
    <p:sldLayoutId id="2147483693" r:id="rId4"/>
  </p:sldLayoutIdLst>
  <p:transition>
    <p:fade/>
  </p:transition>
  <p:hf sldNum="0" hdr="0" ftr="0" dt="0"/>
  <p:txStyles>
    <p:titleStyle>
      <a:lvl1pPr algn="l" defTabSz="932629"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573" marR="0" indent="-228573" algn="l" defTabSz="932629"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145" marR="0" indent="-228573" algn="l" defTabSz="932629"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147" marR="0" indent="-200001" algn="l" defTabSz="932629"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862" marR="0" indent="-180954" algn="l" defTabSz="932629"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815" marR="0" indent="-168255" algn="l" defTabSz="932629"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4732" indent="-233157" algn="l" defTabSz="932629"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048" indent="-233157" algn="l" defTabSz="932629"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363" indent="-233157" algn="l" defTabSz="932629"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3678" indent="-233157" algn="l" defTabSz="932629"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629" rtl="0" eaLnBrk="1" latinLnBrk="0" hangingPunct="1">
        <a:defRPr sz="1800" kern="1200">
          <a:solidFill>
            <a:schemeClr val="tx1"/>
          </a:solidFill>
          <a:latin typeface="+mn-lt"/>
          <a:ea typeface="+mn-ea"/>
          <a:cs typeface="+mn-cs"/>
        </a:defRPr>
      </a:lvl1pPr>
      <a:lvl2pPr marL="466315" algn="l" defTabSz="932629" rtl="0" eaLnBrk="1" latinLnBrk="0" hangingPunct="1">
        <a:defRPr sz="1800" kern="1200">
          <a:solidFill>
            <a:schemeClr val="tx1"/>
          </a:solidFill>
          <a:latin typeface="+mn-lt"/>
          <a:ea typeface="+mn-ea"/>
          <a:cs typeface="+mn-cs"/>
        </a:defRPr>
      </a:lvl2pPr>
      <a:lvl3pPr marL="932629" algn="l" defTabSz="932629" rtl="0" eaLnBrk="1" latinLnBrk="0" hangingPunct="1">
        <a:defRPr sz="1800" kern="1200">
          <a:solidFill>
            <a:schemeClr val="tx1"/>
          </a:solidFill>
          <a:latin typeface="+mn-lt"/>
          <a:ea typeface="+mn-ea"/>
          <a:cs typeface="+mn-cs"/>
        </a:defRPr>
      </a:lvl3pPr>
      <a:lvl4pPr marL="1398945" algn="l" defTabSz="932629" rtl="0" eaLnBrk="1" latinLnBrk="0" hangingPunct="1">
        <a:defRPr sz="1800" kern="1200">
          <a:solidFill>
            <a:schemeClr val="tx1"/>
          </a:solidFill>
          <a:latin typeface="+mn-lt"/>
          <a:ea typeface="+mn-ea"/>
          <a:cs typeface="+mn-cs"/>
        </a:defRPr>
      </a:lvl4pPr>
      <a:lvl5pPr marL="1865260" algn="l" defTabSz="932629" rtl="0" eaLnBrk="1" latinLnBrk="0" hangingPunct="1">
        <a:defRPr sz="1800" kern="1200">
          <a:solidFill>
            <a:schemeClr val="tx1"/>
          </a:solidFill>
          <a:latin typeface="+mn-lt"/>
          <a:ea typeface="+mn-ea"/>
          <a:cs typeface="+mn-cs"/>
        </a:defRPr>
      </a:lvl5pPr>
      <a:lvl6pPr marL="2331577" algn="l" defTabSz="932629" rtl="0" eaLnBrk="1" latinLnBrk="0" hangingPunct="1">
        <a:defRPr sz="1800" kern="1200">
          <a:solidFill>
            <a:schemeClr val="tx1"/>
          </a:solidFill>
          <a:latin typeface="+mn-lt"/>
          <a:ea typeface="+mn-ea"/>
          <a:cs typeface="+mn-cs"/>
        </a:defRPr>
      </a:lvl6pPr>
      <a:lvl7pPr marL="2797890" algn="l" defTabSz="932629" rtl="0" eaLnBrk="1" latinLnBrk="0" hangingPunct="1">
        <a:defRPr sz="1800" kern="1200">
          <a:solidFill>
            <a:schemeClr val="tx1"/>
          </a:solidFill>
          <a:latin typeface="+mn-lt"/>
          <a:ea typeface="+mn-ea"/>
          <a:cs typeface="+mn-cs"/>
        </a:defRPr>
      </a:lvl7pPr>
      <a:lvl8pPr marL="3264204" algn="l" defTabSz="932629" rtl="0" eaLnBrk="1" latinLnBrk="0" hangingPunct="1">
        <a:defRPr sz="1800" kern="1200">
          <a:solidFill>
            <a:schemeClr val="tx1"/>
          </a:solidFill>
          <a:latin typeface="+mn-lt"/>
          <a:ea typeface="+mn-ea"/>
          <a:cs typeface="+mn-cs"/>
        </a:defRPr>
      </a:lvl8pPr>
      <a:lvl9pPr marL="3730522" algn="l" defTabSz="93262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872624946"/>
      </p:ext>
    </p:extLst>
  </p:cSld>
  <p:clrMap bg1="dk1" tx1="lt1" bg2="dk2" tx2="lt2" accent1="accent1" accent2="accent2" accent3="accent3" accent4="accent4" accent5="accent5" accent6="accent6" hlink="hlink" folHlink="folHlink"/>
  <p:sldLayoutIdLst>
    <p:sldLayoutId id="2147483664" r:id="rId1"/>
    <p:sldLayoutId id="2147483665" r:id="rId2"/>
    <p:sldLayoutId id="2147483666" r:id="rId3"/>
    <p:sldLayoutId id="2147483667" r:id="rId4"/>
    <p:sldLayoutId id="2147483668" r:id="rId5"/>
    <p:sldLayoutId id="2147483669" r:id="rId6"/>
    <p:sldLayoutId id="2147483670" r:id="rId7"/>
    <p:sldLayoutId id="2147483671" r:id="rId8"/>
    <p:sldLayoutId id="2147483672" r:id="rId9"/>
    <p:sldLayoutId id="2147483673" r:id="rId10"/>
    <p:sldLayoutId id="2147483674" r:id="rId11"/>
    <p:sldLayoutId id="2147483675" r:id="rId12"/>
    <p:sldLayoutId id="2147483676" r:id="rId13"/>
    <p:sldLayoutId id="2147483677" r:id="rId14"/>
    <p:sldLayoutId id="2147483678" r:id="rId15"/>
    <p:sldLayoutId id="2147483679" r:id="rId16"/>
    <p:sldLayoutId id="2147483680" r:id="rId17"/>
    <p:sldLayoutId id="2147483681" r:id="rId18"/>
    <p:sldLayoutId id="2147483682" r:id="rId19"/>
    <p:sldLayoutId id="2147483683" r:id="rId20"/>
    <p:sldLayoutId id="2147483684" r:id="rId21"/>
    <p:sldLayoutId id="2147483685" r:id="rId22"/>
    <p:sldLayoutId id="2147483686" r:id="rId23"/>
    <p:sldLayoutId id="2147483687" r:id="rId24"/>
    <p:sldLayoutId id="2147483688" r:id="rId25"/>
    <p:sldLayoutId id="2147483689" r:id="rId26"/>
    <p:sldLayoutId id="2147483690" r:id="rId27"/>
    <p:sldLayoutId id="2147483691" r:id="rId28"/>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7.gif"/><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8.gif"/><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2.gif"/><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4.gif"/><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5.gif"/><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71C27"/>
        </a:solidFill>
        <a:effectLst/>
      </p:bgPr>
    </p:bg>
    <p:spTree>
      <p:nvGrpSpPr>
        <p:cNvPr id="1" name=""/>
        <p:cNvGrpSpPr/>
        <p:nvPr/>
      </p:nvGrpSpPr>
      <p:grpSpPr>
        <a:xfrm>
          <a:off x="0" y="0"/>
          <a:ext cx="0" cy="0"/>
          <a:chOff x="0" y="0"/>
          <a:chExt cx="0" cy="0"/>
        </a:xfrm>
      </p:grpSpPr>
      <p:sp>
        <p:nvSpPr>
          <p:cNvPr id="16" name="Title 3">
            <a:extLst>
              <a:ext uri="{FF2B5EF4-FFF2-40B4-BE49-F238E27FC236}">
                <a16:creationId xmlns:a16="http://schemas.microsoft.com/office/drawing/2014/main" id="{00E2C8BE-C078-4A55-8C1F-511A122207B8}"/>
              </a:ext>
            </a:extLst>
          </p:cNvPr>
          <p:cNvSpPr>
            <a:spLocks noGrp="1"/>
          </p:cNvSpPr>
          <p:nvPr>
            <p:ph type="title"/>
          </p:nvPr>
        </p:nvSpPr>
        <p:spPr>
          <a:xfrm>
            <a:off x="543560" y="3054176"/>
            <a:ext cx="9144000" cy="1692771"/>
          </a:xfrm>
        </p:spPr>
        <p:txBody>
          <a:bodyPr/>
          <a:lstStyle/>
          <a:p>
            <a:r>
              <a:rPr lang="en-US" sz="6600" dirty="0">
                <a:solidFill>
                  <a:srgbClr val="87C4E5"/>
                </a:solidFill>
              </a:rPr>
              <a:t>Social Template</a:t>
            </a:r>
            <a:br>
              <a:rPr lang="en-US" sz="6600" dirty="0">
                <a:solidFill>
                  <a:srgbClr val="87C4E5"/>
                </a:solidFill>
              </a:rPr>
            </a:br>
            <a:r>
              <a:rPr lang="en-US" sz="4400" dirty="0">
                <a:solidFill>
                  <a:srgbClr val="87C4E5"/>
                </a:solidFill>
              </a:rPr>
              <a:t> </a:t>
            </a:r>
            <a:endParaRPr lang="en-US" sz="6600" dirty="0">
              <a:solidFill>
                <a:srgbClr val="87C4E5"/>
              </a:solidFill>
            </a:endParaRPr>
          </a:p>
        </p:txBody>
      </p:sp>
      <p:sp>
        <p:nvSpPr>
          <p:cNvPr id="18" name="Text Placeholder 4">
            <a:extLst>
              <a:ext uri="{FF2B5EF4-FFF2-40B4-BE49-F238E27FC236}">
                <a16:creationId xmlns:a16="http://schemas.microsoft.com/office/drawing/2014/main" id="{E8A47DDB-FC64-4F9A-8B1B-117C26A5C40A}"/>
              </a:ext>
            </a:extLst>
          </p:cNvPr>
          <p:cNvSpPr txBox="1">
            <a:spLocks/>
          </p:cNvSpPr>
          <p:nvPr/>
        </p:nvSpPr>
        <p:spPr>
          <a:xfrm>
            <a:off x="588010" y="2561734"/>
            <a:ext cx="9144000" cy="430887"/>
          </a:xfrm>
          <a:prstGeom prst="rect">
            <a:avLst/>
          </a:prstGeom>
          <a:noFill/>
        </p:spPr>
        <p:txBody>
          <a:bodyPr vert="horz" wrap="square" lIns="0" tIns="0" rIns="0" bIns="0" rtlCol="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2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defRPr/>
            </a:pPr>
            <a:r>
              <a:rPr lang="en-US" sz="2800" dirty="0">
                <a:solidFill>
                  <a:srgbClr val="F3F2F7"/>
                </a:solidFill>
                <a:latin typeface="Segoe UI Semibold"/>
                <a:ea typeface="Calibri" panose="020F0502020204030204" pitchFamily="34" charset="0"/>
                <a:cs typeface="Times New Roman" panose="02020603050405020304" pitchFamily="18" charset="0"/>
              </a:rPr>
              <a:t>Frequently Asked Questions</a:t>
            </a:r>
            <a:endParaRPr kumimoji="0" lang="en-US" sz="2800" b="0" i="0" u="none" strike="noStrike" kern="1200" cap="none" spc="0" normalizeH="0" baseline="0" noProof="0" dirty="0">
              <a:ln>
                <a:noFill/>
              </a:ln>
              <a:solidFill>
                <a:srgbClr val="F3F2F7"/>
              </a:solidFill>
              <a:effectLst/>
              <a:uLnTx/>
              <a:uFillTx/>
              <a:latin typeface="Segoe UI Semibold"/>
              <a:ea typeface="Calibri" panose="020F0502020204030204" pitchFamily="34" charset="0"/>
              <a:cs typeface="Times New Roman" panose="02020603050405020304" pitchFamily="18" charset="0"/>
            </a:endParaRPr>
          </a:p>
        </p:txBody>
      </p:sp>
      <p:pic>
        <p:nvPicPr>
          <p:cNvPr id="7" name="MS logo white - EMF" descr="Microsoft logo white text version">
            <a:extLst>
              <a:ext uri="{FF2B5EF4-FFF2-40B4-BE49-F238E27FC236}">
                <a16:creationId xmlns:a16="http://schemas.microsoft.com/office/drawing/2014/main" id="{D704B68C-63A9-3940-8C6E-B1F3AEB8F3FC}"/>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black">
          <a:xfrm>
            <a:off x="584204" y="585788"/>
            <a:ext cx="1366245" cy="292608"/>
          </a:xfrm>
          <a:prstGeom prst="rect">
            <a:avLst/>
          </a:prstGeom>
        </p:spPr>
      </p:pic>
    </p:spTree>
    <p:extLst>
      <p:ext uri="{BB962C8B-B14F-4D97-AF65-F5344CB8AC3E}">
        <p14:creationId xmlns:p14="http://schemas.microsoft.com/office/powerpoint/2010/main" val="18674134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71C27"/>
        </a:solidFill>
        <a:effectLst/>
      </p:bgPr>
    </p:bg>
    <p:spTree>
      <p:nvGrpSpPr>
        <p:cNvPr id="1" name=""/>
        <p:cNvGrpSpPr/>
        <p:nvPr/>
      </p:nvGrpSpPr>
      <p:grpSpPr>
        <a:xfrm>
          <a:off x="0" y="0"/>
          <a:ext cx="0" cy="0"/>
          <a:chOff x="0" y="0"/>
          <a:chExt cx="0" cy="0"/>
        </a:xfrm>
      </p:grpSpPr>
      <p:sp>
        <p:nvSpPr>
          <p:cNvPr id="18" name="Text Placeholder 4">
            <a:extLst>
              <a:ext uri="{FF2B5EF4-FFF2-40B4-BE49-F238E27FC236}">
                <a16:creationId xmlns:a16="http://schemas.microsoft.com/office/drawing/2014/main" id="{E8A47DDB-FC64-4F9A-8B1B-117C26A5C40A}"/>
              </a:ext>
            </a:extLst>
          </p:cNvPr>
          <p:cNvSpPr txBox="1">
            <a:spLocks/>
          </p:cNvSpPr>
          <p:nvPr/>
        </p:nvSpPr>
        <p:spPr>
          <a:xfrm>
            <a:off x="588010" y="2561734"/>
            <a:ext cx="9144000" cy="430887"/>
          </a:xfrm>
          <a:prstGeom prst="rect">
            <a:avLst/>
          </a:prstGeom>
          <a:noFill/>
        </p:spPr>
        <p:txBody>
          <a:bodyPr vert="horz" wrap="square" lIns="0" tIns="0" rIns="0" bIns="0" rtlCol="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2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defRPr/>
            </a:pPr>
            <a:r>
              <a:rPr lang="en-US" sz="2800" dirty="0">
                <a:solidFill>
                  <a:srgbClr val="F3F2F7"/>
                </a:solidFill>
                <a:latin typeface="Segoe UI Semibold"/>
                <a:ea typeface="Calibri" panose="020F0502020204030204" pitchFamily="34" charset="0"/>
                <a:cs typeface="Times New Roman" panose="02020603050405020304" pitchFamily="18" charset="0"/>
              </a:rPr>
              <a:t>Frequently Asked Questions</a:t>
            </a:r>
            <a:endParaRPr kumimoji="0" lang="en-US" sz="2800" b="0" i="0" u="none" strike="noStrike" kern="1200" cap="none" spc="0" normalizeH="0" baseline="0" noProof="0" dirty="0">
              <a:ln>
                <a:noFill/>
              </a:ln>
              <a:solidFill>
                <a:srgbClr val="F3F2F7"/>
              </a:solidFill>
              <a:effectLst/>
              <a:uLnTx/>
              <a:uFillTx/>
              <a:latin typeface="Segoe UI Semibold"/>
              <a:ea typeface="Calibri" panose="020F0502020204030204" pitchFamily="34" charset="0"/>
              <a:cs typeface="Times New Roman" panose="02020603050405020304" pitchFamily="18" charset="0"/>
            </a:endParaRPr>
          </a:p>
        </p:txBody>
      </p:sp>
      <p:sp>
        <p:nvSpPr>
          <p:cNvPr id="10" name="Title 3">
            <a:extLst>
              <a:ext uri="{FF2B5EF4-FFF2-40B4-BE49-F238E27FC236}">
                <a16:creationId xmlns:a16="http://schemas.microsoft.com/office/drawing/2014/main" id="{FCFAE763-0E90-134D-8816-31B9BB551B52}"/>
              </a:ext>
            </a:extLst>
          </p:cNvPr>
          <p:cNvSpPr>
            <a:spLocks noGrp="1"/>
          </p:cNvSpPr>
          <p:nvPr>
            <p:ph type="title"/>
          </p:nvPr>
        </p:nvSpPr>
        <p:spPr>
          <a:xfrm>
            <a:off x="543560" y="3394642"/>
            <a:ext cx="9144000" cy="1692771"/>
          </a:xfrm>
        </p:spPr>
        <p:txBody>
          <a:bodyPr/>
          <a:lstStyle/>
          <a:p>
            <a:pPr>
              <a:lnSpc>
                <a:spcPct val="90000"/>
              </a:lnSpc>
            </a:pPr>
            <a:r>
              <a:rPr lang="en-US" sz="6600" dirty="0">
                <a:solidFill>
                  <a:srgbClr val="87C4E5"/>
                </a:solidFill>
              </a:rPr>
              <a:t>Exporting</a:t>
            </a:r>
            <a:br>
              <a:rPr lang="en-US" sz="6600" dirty="0">
                <a:solidFill>
                  <a:srgbClr val="87C4E5"/>
                </a:solidFill>
              </a:rPr>
            </a:br>
            <a:r>
              <a:rPr lang="en-US" sz="6600" dirty="0">
                <a:solidFill>
                  <a:srgbClr val="87C4E5"/>
                </a:solidFill>
              </a:rPr>
              <a:t>social assets</a:t>
            </a:r>
          </a:p>
        </p:txBody>
      </p:sp>
      <p:pic>
        <p:nvPicPr>
          <p:cNvPr id="7" name="MS logo white - EMF" descr="Microsoft logo white text version">
            <a:extLst>
              <a:ext uri="{FF2B5EF4-FFF2-40B4-BE49-F238E27FC236}">
                <a16:creationId xmlns:a16="http://schemas.microsoft.com/office/drawing/2014/main" id="{880CFDD3-7A03-7C45-BF2E-9A89DABA05E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black">
          <a:xfrm>
            <a:off x="584204" y="585788"/>
            <a:ext cx="1366245" cy="292608"/>
          </a:xfrm>
          <a:prstGeom prst="rect">
            <a:avLst/>
          </a:prstGeom>
        </p:spPr>
      </p:pic>
    </p:spTree>
    <p:extLst>
      <p:ext uri="{BB962C8B-B14F-4D97-AF65-F5344CB8AC3E}">
        <p14:creationId xmlns:p14="http://schemas.microsoft.com/office/powerpoint/2010/main" val="137205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p:nvPr/>
        </p:nvSpPr>
        <p:spPr>
          <a:xfrm>
            <a:off x="560917" y="514862"/>
            <a:ext cx="5391150" cy="420927"/>
          </a:xfrm>
          <a:prstGeom prst="rect">
            <a:avLst/>
          </a:prstGeom>
        </p:spPr>
        <p:txBody>
          <a:bodyPr vert="horz" wrap="square" lIns="0" tIns="10583" rIns="0" bIns="0" rtlCol="0">
            <a:spAutoFit/>
          </a:bodyPr>
          <a:lstStyle/>
          <a:p>
            <a:pPr marL="10583" marR="0" lvl="0" indent="0" algn="l" defTabSz="914400" rtl="0" eaLnBrk="1" fontAlgn="auto" latinLnBrk="0" hangingPunct="1">
              <a:lnSpc>
                <a:spcPct val="100000"/>
              </a:lnSpc>
              <a:spcBef>
                <a:spcPts val="83"/>
              </a:spcBef>
              <a:spcAft>
                <a:spcPts val="0"/>
              </a:spcAft>
              <a:buClrTx/>
              <a:buSzTx/>
              <a:buFontTx/>
              <a:buNone/>
              <a:tabLst/>
              <a:defRPr/>
            </a:pPr>
            <a:r>
              <a:rPr lang="en-US" sz="1333" dirty="0">
                <a:solidFill>
                  <a:prstClr val="black"/>
                </a:solidFill>
                <a:latin typeface="Segoe UI" panose="020B0502040204020203" pitchFamily="34" charset="0"/>
                <a:cs typeface="Segoe UI" panose="020B0502040204020203" pitchFamily="34" charset="0"/>
              </a:rPr>
              <a:t>How to export a still slide </a:t>
            </a:r>
            <a:br>
              <a:rPr lang="en-US" sz="1333" dirty="0">
                <a:solidFill>
                  <a:prstClr val="black"/>
                </a:solidFill>
                <a:latin typeface="Segoe UI" panose="020B0502040204020203" pitchFamily="34" charset="0"/>
                <a:cs typeface="Segoe UI" panose="020B0502040204020203" pitchFamily="34" charset="0"/>
              </a:rPr>
            </a:br>
            <a:r>
              <a:rPr lang="en-US" sz="1333" dirty="0">
                <a:solidFill>
                  <a:prstClr val="black"/>
                </a:solidFill>
                <a:latin typeface="+mj-lt"/>
                <a:cs typeface="Segoe UI" panose="020B0502040204020203" pitchFamily="34" charset="0"/>
              </a:rPr>
              <a:t>(JPEG or PNG)</a:t>
            </a:r>
            <a:endParaRPr kumimoji="0" lang="en-US" sz="1333" b="0" i="0" u="none" strike="noStrike" kern="1200" cap="none" spc="0" normalizeH="0" baseline="0" noProof="0" dirty="0">
              <a:ln>
                <a:noFill/>
              </a:ln>
              <a:solidFill>
                <a:prstClr val="black"/>
              </a:solidFill>
              <a:effectLst/>
              <a:uLnTx/>
              <a:uFillTx/>
              <a:latin typeface="+mj-lt"/>
              <a:ea typeface="+mn-ea"/>
              <a:cs typeface="Segoe UI" panose="020B0502040204020203" pitchFamily="34" charset="0"/>
            </a:endParaRPr>
          </a:p>
        </p:txBody>
      </p:sp>
      <p:sp>
        <p:nvSpPr>
          <p:cNvPr id="6" name="object 11">
            <a:extLst>
              <a:ext uri="{FF2B5EF4-FFF2-40B4-BE49-F238E27FC236}">
                <a16:creationId xmlns:a16="http://schemas.microsoft.com/office/drawing/2014/main" id="{067E936C-FF63-4AA8-B3DD-8D8DD6855336}"/>
              </a:ext>
            </a:extLst>
          </p:cNvPr>
          <p:cNvSpPr txBox="1"/>
          <p:nvPr/>
        </p:nvSpPr>
        <p:spPr>
          <a:xfrm>
            <a:off x="846667" y="6524511"/>
            <a:ext cx="3088640" cy="147413"/>
          </a:xfrm>
          <a:prstGeom prst="rect">
            <a:avLst/>
          </a:prstGeom>
        </p:spPr>
        <p:txBody>
          <a:bodyPr vert="horz" wrap="square" lIns="0" tIns="19050" rIns="0" bIns="0" rtlCol="0" anchor="t">
            <a:spAutoFit/>
          </a:bodyPr>
          <a:lstStyle/>
          <a:p>
            <a:pPr marL="10160">
              <a:spcBef>
                <a:spcPts val="150"/>
              </a:spcBef>
            </a:pPr>
            <a:r>
              <a:rPr lang="en-US" sz="800" dirty="0">
                <a:latin typeface="Segoe UI"/>
                <a:cs typeface="Segoe UI"/>
              </a:rPr>
              <a:t>Frequently Asked Questions /</a:t>
            </a:r>
            <a:r>
              <a:rPr lang="en-US" sz="800" spc="-12" dirty="0">
                <a:latin typeface="Segoe UI"/>
                <a:cs typeface="Segoe UI"/>
              </a:rPr>
              <a:t> </a:t>
            </a:r>
            <a:r>
              <a:rPr lang="en-US" sz="800" spc="-4" dirty="0">
                <a:latin typeface="Segoe UI"/>
                <a:cs typeface="Segoe UI"/>
              </a:rPr>
              <a:t>How to use the Social Template</a:t>
            </a:r>
            <a:endParaRPr lang="en-US" sz="800" dirty="0">
              <a:latin typeface="Segoe UI"/>
              <a:cs typeface="Segoe UI"/>
            </a:endParaRPr>
          </a:p>
        </p:txBody>
      </p:sp>
      <p:sp>
        <p:nvSpPr>
          <p:cNvPr id="61" name="TextBox 60">
            <a:extLst>
              <a:ext uri="{FF2B5EF4-FFF2-40B4-BE49-F238E27FC236}">
                <a16:creationId xmlns:a16="http://schemas.microsoft.com/office/drawing/2014/main" id="{DC8C647C-7B32-F14B-8AE8-0E8FF7E3CC6A}"/>
              </a:ext>
            </a:extLst>
          </p:cNvPr>
          <p:cNvSpPr txBox="1"/>
          <p:nvPr/>
        </p:nvSpPr>
        <p:spPr>
          <a:xfrm>
            <a:off x="560914" y="1299268"/>
            <a:ext cx="2878972" cy="738664"/>
          </a:xfrm>
          <a:prstGeom prst="rect">
            <a:avLst/>
          </a:prstGeom>
          <a:noFill/>
        </p:spPr>
        <p:txBody>
          <a:bodyPr wrap="square" lIns="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chemeClr val="accent1"/>
                </a:solidFill>
                <a:latin typeface="Segoe UI Semibold"/>
                <a:cs typeface="Segoe UI Semibold"/>
              </a:rPr>
              <a:t>You can export your finished </a:t>
            </a:r>
            <a:br>
              <a:rPr lang="en-US" sz="1400" b="1" dirty="0">
                <a:solidFill>
                  <a:schemeClr val="accent1"/>
                </a:solidFill>
                <a:latin typeface="Segoe UI Semibold"/>
                <a:cs typeface="Segoe UI Semibold"/>
              </a:rPr>
            </a:br>
            <a:r>
              <a:rPr lang="en-US" sz="1400" b="1" dirty="0">
                <a:solidFill>
                  <a:schemeClr val="accent1"/>
                </a:solidFill>
                <a:latin typeface="Segoe UI Semibold"/>
                <a:cs typeface="Segoe UI Semibold"/>
              </a:rPr>
              <a:t>slide designs directly </a:t>
            </a:r>
            <a:br>
              <a:rPr lang="en-US" sz="1400" b="1" dirty="0">
                <a:solidFill>
                  <a:schemeClr val="accent1"/>
                </a:solidFill>
                <a:latin typeface="Segoe UI Semibold"/>
                <a:cs typeface="Segoe UI Semibold"/>
              </a:rPr>
            </a:br>
            <a:r>
              <a:rPr lang="en-US" sz="1400" b="1" dirty="0">
                <a:solidFill>
                  <a:schemeClr val="accent1"/>
                </a:solidFill>
                <a:latin typeface="Segoe UI Semibold"/>
                <a:cs typeface="Segoe UI Semibold"/>
              </a:rPr>
              <a:t>within PowerPoint.</a:t>
            </a:r>
            <a:endParaRPr kumimoji="0" lang="en-US" sz="1400" b="1" i="0" u="none" strike="noStrike" kern="1200" cap="none" spc="0" normalizeH="0" baseline="0" noProof="0" dirty="0">
              <a:ln>
                <a:noFill/>
              </a:ln>
              <a:solidFill>
                <a:schemeClr val="accent1"/>
              </a:solidFill>
              <a:effectLst/>
              <a:uLnTx/>
              <a:uFillTx/>
              <a:latin typeface="Segoe UI Semibold"/>
              <a:ea typeface="+mn-ea"/>
              <a:cs typeface="Segoe UI Semibold"/>
            </a:endParaRPr>
          </a:p>
        </p:txBody>
      </p:sp>
      <p:sp>
        <p:nvSpPr>
          <p:cNvPr id="8" name="object 5">
            <a:extLst>
              <a:ext uri="{FF2B5EF4-FFF2-40B4-BE49-F238E27FC236}">
                <a16:creationId xmlns:a16="http://schemas.microsoft.com/office/drawing/2014/main" id="{B7DC23A6-E6C5-8043-8428-0BCD15BB4814}"/>
              </a:ext>
            </a:extLst>
          </p:cNvPr>
          <p:cNvSpPr txBox="1"/>
          <p:nvPr/>
        </p:nvSpPr>
        <p:spPr>
          <a:xfrm>
            <a:off x="564849" y="2396541"/>
            <a:ext cx="3088640" cy="2426348"/>
          </a:xfrm>
          <a:prstGeom prst="rect">
            <a:avLst/>
          </a:prstGeom>
        </p:spPr>
        <p:txBody>
          <a:bodyPr vert="horz" wrap="square" lIns="0" tIns="10583" rIns="0" bIns="0" rtlCol="0" anchor="t">
            <a:spAutoFit/>
          </a:bodyPr>
          <a:lstStyle/>
          <a:p>
            <a:pPr marL="10160" marR="3810">
              <a:lnSpc>
                <a:spcPct val="118100"/>
              </a:lnSpc>
              <a:spcBef>
                <a:spcPts val="83"/>
              </a:spcBef>
              <a:spcAft>
                <a:spcPts val="600"/>
              </a:spcAft>
              <a:defRPr/>
            </a:pPr>
            <a:r>
              <a:rPr lang="en-US" sz="1100" dirty="0">
                <a:latin typeface="+mj-lt"/>
                <a:cs typeface="Calibri" panose="020F0502020204030204"/>
              </a:rPr>
              <a:t>Select your finished slide</a:t>
            </a:r>
          </a:p>
          <a:p>
            <a:pPr marL="330200" marR="3810" lvl="0" indent="-228600">
              <a:lnSpc>
                <a:spcPct val="118100"/>
              </a:lnSpc>
              <a:spcBef>
                <a:spcPts val="300"/>
              </a:spcBef>
              <a:buFont typeface="+mj-lt"/>
              <a:buAutoNum type="arabicPeriod"/>
              <a:defRPr/>
            </a:pPr>
            <a:r>
              <a:rPr lang="en-US" sz="900" dirty="0">
                <a:solidFill>
                  <a:srgbClr val="000000"/>
                </a:solidFill>
              </a:rPr>
              <a:t>Select </a:t>
            </a:r>
            <a:r>
              <a:rPr lang="en-US" sz="900" b="1" dirty="0">
                <a:solidFill>
                  <a:srgbClr val="000000"/>
                </a:solidFill>
                <a:latin typeface="+mj-lt"/>
              </a:rPr>
              <a:t>File &gt; Export &gt; Change file type</a:t>
            </a:r>
            <a:r>
              <a:rPr lang="en-US" sz="900" dirty="0">
                <a:solidFill>
                  <a:srgbClr val="000000"/>
                </a:solidFill>
                <a:latin typeface="+mj-lt"/>
              </a:rPr>
              <a:t> </a:t>
            </a:r>
            <a:br>
              <a:rPr lang="en-US" sz="900" dirty="0">
                <a:solidFill>
                  <a:srgbClr val="000000"/>
                </a:solidFill>
                <a:latin typeface="+mj-lt"/>
              </a:rPr>
            </a:br>
            <a:r>
              <a:rPr lang="en-US" sz="900" dirty="0">
                <a:solidFill>
                  <a:srgbClr val="000000"/>
                </a:solidFill>
              </a:rPr>
              <a:t>and select either JPEG or PNG.</a:t>
            </a:r>
            <a:endParaRPr lang="en-US" sz="900" dirty="0">
              <a:solidFill>
                <a:srgbClr val="000000"/>
              </a:solidFill>
              <a:cs typeface="Segoe UI"/>
            </a:endParaRPr>
          </a:p>
          <a:p>
            <a:pPr marL="330200" marR="3810" lvl="0" indent="-228600">
              <a:lnSpc>
                <a:spcPct val="118100"/>
              </a:lnSpc>
              <a:spcBef>
                <a:spcPts val="300"/>
              </a:spcBef>
              <a:buFont typeface="+mj-lt"/>
              <a:buAutoNum type="arabicPeriod"/>
              <a:defRPr/>
            </a:pPr>
            <a:r>
              <a:rPr lang="en-US" sz="900" dirty="0">
                <a:solidFill>
                  <a:srgbClr val="000000"/>
                </a:solidFill>
              </a:rPr>
              <a:t>Type an appropriate file name and select the </a:t>
            </a:r>
            <a:br>
              <a:rPr lang="en-US" sz="900" dirty="0">
                <a:solidFill>
                  <a:srgbClr val="000000"/>
                </a:solidFill>
              </a:rPr>
            </a:br>
            <a:r>
              <a:rPr lang="en-US" sz="900" dirty="0">
                <a:solidFill>
                  <a:srgbClr val="000000"/>
                </a:solidFill>
              </a:rPr>
              <a:t>"Your Event Name" Social Template Assets folder </a:t>
            </a:r>
            <a:br>
              <a:rPr lang="en-US" sz="900" dirty="0">
                <a:solidFill>
                  <a:srgbClr val="000000"/>
                </a:solidFill>
              </a:rPr>
            </a:br>
            <a:r>
              <a:rPr lang="en-US" sz="900" dirty="0">
                <a:solidFill>
                  <a:srgbClr val="000000"/>
                </a:solidFill>
              </a:rPr>
              <a:t>that you created earlier in the next window and click </a:t>
            </a:r>
            <a:r>
              <a:rPr lang="en-US" sz="900" b="1" dirty="0">
                <a:solidFill>
                  <a:srgbClr val="000000"/>
                </a:solidFill>
                <a:latin typeface="+mj-lt"/>
              </a:rPr>
              <a:t>Save</a:t>
            </a:r>
            <a:r>
              <a:rPr lang="en-US" sz="900" b="1" dirty="0">
                <a:solidFill>
                  <a:srgbClr val="000000"/>
                </a:solidFill>
              </a:rPr>
              <a:t>. </a:t>
            </a:r>
            <a:endParaRPr lang="en-US" sz="900" b="1" dirty="0">
              <a:solidFill>
                <a:srgbClr val="000000"/>
              </a:solidFill>
              <a:cs typeface="Segoe UI"/>
            </a:endParaRPr>
          </a:p>
          <a:p>
            <a:pPr marL="330200" marR="3810" lvl="0" indent="-228600">
              <a:lnSpc>
                <a:spcPct val="118100"/>
              </a:lnSpc>
              <a:spcBef>
                <a:spcPts val="300"/>
              </a:spcBef>
              <a:buFont typeface="+mj-lt"/>
              <a:buAutoNum type="arabicPeriod"/>
              <a:defRPr/>
            </a:pPr>
            <a:r>
              <a:rPr lang="en-US" sz="900" dirty="0">
                <a:solidFill>
                  <a:prstClr val="black"/>
                </a:solidFill>
              </a:rPr>
              <a:t>In the next pop-up menu click </a:t>
            </a:r>
            <a:r>
              <a:rPr lang="en-US" sz="900" dirty="0">
                <a:solidFill>
                  <a:prstClr val="black"/>
                </a:solidFill>
                <a:latin typeface="Segoe UI Semibold"/>
              </a:rPr>
              <a:t>Just this one </a:t>
            </a:r>
            <a:br>
              <a:rPr lang="en-US" sz="900" dirty="0">
                <a:solidFill>
                  <a:prstClr val="black"/>
                </a:solidFill>
                <a:latin typeface="Segoe UI Semibold"/>
              </a:rPr>
            </a:br>
            <a:r>
              <a:rPr lang="en-US" sz="900" dirty="0">
                <a:solidFill>
                  <a:prstClr val="black"/>
                </a:solidFill>
              </a:rPr>
              <a:t>to complete the export process of a single slide.</a:t>
            </a:r>
            <a:br>
              <a:rPr lang="en-US" sz="900" dirty="0">
                <a:solidFill>
                  <a:prstClr val="black"/>
                </a:solidFill>
              </a:rPr>
            </a:br>
            <a:endParaRPr lang="en-US" sz="900" dirty="0">
              <a:solidFill>
                <a:prstClr val="black"/>
              </a:solidFill>
            </a:endParaRPr>
          </a:p>
          <a:p>
            <a:pPr marL="101600" marR="3810">
              <a:lnSpc>
                <a:spcPct val="118100"/>
              </a:lnSpc>
              <a:spcBef>
                <a:spcPts val="300"/>
              </a:spcBef>
              <a:defRPr/>
            </a:pPr>
            <a:r>
              <a:rPr lang="en-US" sz="900" i="1" dirty="0"/>
              <a:t>Note: If you select </a:t>
            </a:r>
            <a:r>
              <a:rPr lang="en-US" sz="900" i="1" dirty="0">
                <a:latin typeface="+mj-lt"/>
              </a:rPr>
              <a:t>All Slides</a:t>
            </a:r>
            <a:r>
              <a:rPr lang="en-US" sz="900" i="1" dirty="0">
                <a:cs typeface="Segoe UI Semibold"/>
              </a:rPr>
              <a:t> in the step above</a:t>
            </a:r>
            <a:r>
              <a:rPr lang="en-US" sz="900" i="1" dirty="0"/>
              <a:t>, </a:t>
            </a:r>
            <a:br>
              <a:rPr lang="en-US" sz="900" i="1" dirty="0"/>
            </a:br>
            <a:r>
              <a:rPr lang="en-US" sz="900" i="1" dirty="0"/>
              <a:t>PowerPoint will export everything in the slide preview bar.</a:t>
            </a:r>
            <a:endParaRPr lang="en-US" sz="900" i="1" dirty="0">
              <a:cs typeface="Segoe UI"/>
            </a:endParaRPr>
          </a:p>
          <a:p>
            <a:pPr marL="101600" marR="3810" lvl="0">
              <a:lnSpc>
                <a:spcPct val="118100"/>
              </a:lnSpc>
              <a:spcBef>
                <a:spcPts val="300"/>
              </a:spcBef>
              <a:defRPr/>
            </a:pPr>
            <a:r>
              <a:rPr lang="en-US" sz="900" dirty="0">
                <a:solidFill>
                  <a:prstClr val="black"/>
                </a:solidFill>
              </a:rPr>
              <a:t> </a:t>
            </a:r>
            <a:endParaRPr lang="en-US" sz="900" dirty="0">
              <a:solidFill>
                <a:prstClr val="black"/>
              </a:solidFill>
              <a:cs typeface="Segoe UI"/>
            </a:endParaRPr>
          </a:p>
        </p:txBody>
      </p:sp>
      <p:sp>
        <p:nvSpPr>
          <p:cNvPr id="9" name="Rectangle 8">
            <a:extLst>
              <a:ext uri="{FF2B5EF4-FFF2-40B4-BE49-F238E27FC236}">
                <a16:creationId xmlns:a16="http://schemas.microsoft.com/office/drawing/2014/main" id="{0FA8EFF0-2481-994D-8F72-9A3ACD6F0AEA}"/>
              </a:ext>
            </a:extLst>
          </p:cNvPr>
          <p:cNvSpPr/>
          <p:nvPr/>
        </p:nvSpPr>
        <p:spPr>
          <a:xfrm>
            <a:off x="4401519" y="1404770"/>
            <a:ext cx="7311509" cy="4571487"/>
          </a:xfrm>
          <a:prstGeom prst="rect">
            <a:avLst/>
          </a:prstGeom>
          <a:solidFill>
            <a:srgbClr val="87C4E5"/>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1F4A3331-878E-C24C-BD88-156EAC8F4B7C}"/>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647595" y="1849728"/>
            <a:ext cx="6827154" cy="3669595"/>
          </a:xfrm>
          <a:prstGeom prst="rect">
            <a:avLst/>
          </a:prstGeom>
        </p:spPr>
      </p:pic>
    </p:spTree>
    <p:extLst>
      <p:ext uri="{BB962C8B-B14F-4D97-AF65-F5344CB8AC3E}">
        <p14:creationId xmlns:p14="http://schemas.microsoft.com/office/powerpoint/2010/main" val="16073432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p:nvPr/>
        </p:nvSpPr>
        <p:spPr>
          <a:xfrm>
            <a:off x="560917" y="514862"/>
            <a:ext cx="5391150" cy="420927"/>
          </a:xfrm>
          <a:prstGeom prst="rect">
            <a:avLst/>
          </a:prstGeom>
        </p:spPr>
        <p:txBody>
          <a:bodyPr vert="horz" wrap="square" lIns="0" tIns="10583" rIns="0" bIns="0" rtlCol="0">
            <a:spAutoFit/>
          </a:bodyPr>
          <a:lstStyle/>
          <a:p>
            <a:pPr marL="10583" marR="0" lvl="0" indent="0" algn="l" defTabSz="914400" rtl="0" eaLnBrk="1" fontAlgn="auto" latinLnBrk="0" hangingPunct="1">
              <a:lnSpc>
                <a:spcPct val="100000"/>
              </a:lnSpc>
              <a:spcBef>
                <a:spcPts val="83"/>
              </a:spcBef>
              <a:spcAft>
                <a:spcPts val="0"/>
              </a:spcAft>
              <a:buClrTx/>
              <a:buSzTx/>
              <a:buFontTx/>
              <a:buNone/>
              <a:tabLst/>
              <a:defRPr/>
            </a:pPr>
            <a:r>
              <a:rPr lang="en-US" sz="1333" dirty="0">
                <a:solidFill>
                  <a:prstClr val="black"/>
                </a:solidFill>
                <a:latin typeface="Segoe UI" panose="020B0502040204020203" pitchFamily="34" charset="0"/>
                <a:cs typeface="Segoe UI" panose="020B0502040204020203" pitchFamily="34" charset="0"/>
              </a:rPr>
              <a:t>How to export animated slides </a:t>
            </a:r>
            <a:br>
              <a:rPr lang="en-US" sz="1333" dirty="0">
                <a:solidFill>
                  <a:prstClr val="black"/>
                </a:solidFill>
                <a:latin typeface="Segoe UI" panose="020B0502040204020203" pitchFamily="34" charset="0"/>
                <a:cs typeface="Segoe UI" panose="020B0502040204020203" pitchFamily="34" charset="0"/>
              </a:rPr>
            </a:br>
            <a:r>
              <a:rPr lang="en-US" sz="1333" dirty="0">
                <a:solidFill>
                  <a:prstClr val="black"/>
                </a:solidFill>
                <a:latin typeface="+mj-lt"/>
                <a:cs typeface="Segoe UI" panose="020B0502040204020203" pitchFamily="34" charset="0"/>
              </a:rPr>
              <a:t>(MP4)</a:t>
            </a:r>
            <a:endParaRPr kumimoji="0" lang="en-US" sz="1333" i="0" u="none" strike="noStrike" kern="1200" cap="none" spc="0" normalizeH="0" baseline="0" noProof="0" dirty="0">
              <a:ln>
                <a:noFill/>
              </a:ln>
              <a:solidFill>
                <a:prstClr val="black"/>
              </a:solidFill>
              <a:effectLst/>
              <a:uLnTx/>
              <a:uFillTx/>
              <a:latin typeface="+mj-lt"/>
              <a:ea typeface="+mn-ea"/>
              <a:cs typeface="Segoe UI" panose="020B0502040204020203" pitchFamily="34" charset="0"/>
            </a:endParaRPr>
          </a:p>
        </p:txBody>
      </p:sp>
      <p:sp>
        <p:nvSpPr>
          <p:cNvPr id="6" name="object 11">
            <a:extLst>
              <a:ext uri="{FF2B5EF4-FFF2-40B4-BE49-F238E27FC236}">
                <a16:creationId xmlns:a16="http://schemas.microsoft.com/office/drawing/2014/main" id="{067E936C-FF63-4AA8-B3DD-8D8DD6855336}"/>
              </a:ext>
            </a:extLst>
          </p:cNvPr>
          <p:cNvSpPr txBox="1"/>
          <p:nvPr/>
        </p:nvSpPr>
        <p:spPr>
          <a:xfrm>
            <a:off x="846667" y="6524511"/>
            <a:ext cx="3088640" cy="147413"/>
          </a:xfrm>
          <a:prstGeom prst="rect">
            <a:avLst/>
          </a:prstGeom>
        </p:spPr>
        <p:txBody>
          <a:bodyPr vert="horz" wrap="square" lIns="0" tIns="19050" rIns="0" bIns="0" rtlCol="0" anchor="t">
            <a:spAutoFit/>
          </a:bodyPr>
          <a:lstStyle/>
          <a:p>
            <a:pPr marL="10160">
              <a:spcBef>
                <a:spcPts val="150"/>
              </a:spcBef>
            </a:pPr>
            <a:r>
              <a:rPr lang="en-US" sz="800" dirty="0">
                <a:latin typeface="Segoe UI"/>
                <a:cs typeface="Segoe UI"/>
              </a:rPr>
              <a:t>Frequently Asked Questions /</a:t>
            </a:r>
            <a:r>
              <a:rPr lang="en-US" sz="800" spc="-12" dirty="0">
                <a:latin typeface="Segoe UI"/>
                <a:cs typeface="Segoe UI"/>
              </a:rPr>
              <a:t> </a:t>
            </a:r>
            <a:r>
              <a:rPr lang="en-US" sz="800" spc="-4" dirty="0">
                <a:latin typeface="Segoe UI"/>
                <a:cs typeface="Segoe UI"/>
              </a:rPr>
              <a:t>How to use the Social Template</a:t>
            </a:r>
            <a:endParaRPr lang="en-US" sz="800" dirty="0">
              <a:latin typeface="Segoe UI"/>
              <a:cs typeface="Segoe UI"/>
            </a:endParaRPr>
          </a:p>
        </p:txBody>
      </p:sp>
      <p:sp>
        <p:nvSpPr>
          <p:cNvPr id="61" name="TextBox 60">
            <a:extLst>
              <a:ext uri="{FF2B5EF4-FFF2-40B4-BE49-F238E27FC236}">
                <a16:creationId xmlns:a16="http://schemas.microsoft.com/office/drawing/2014/main" id="{DC8C647C-7B32-F14B-8AE8-0E8FF7E3CC6A}"/>
              </a:ext>
            </a:extLst>
          </p:cNvPr>
          <p:cNvSpPr txBox="1"/>
          <p:nvPr/>
        </p:nvSpPr>
        <p:spPr>
          <a:xfrm>
            <a:off x="560914" y="1299268"/>
            <a:ext cx="2878972" cy="738664"/>
          </a:xfrm>
          <a:prstGeom prst="rect">
            <a:avLst/>
          </a:prstGeom>
          <a:noFill/>
        </p:spPr>
        <p:txBody>
          <a:bodyPr wrap="square" lIns="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chemeClr val="accent1"/>
                </a:solidFill>
                <a:latin typeface="Segoe UI Semibold"/>
                <a:cs typeface="Segoe UI Semibold"/>
              </a:rPr>
              <a:t>You can export your finished </a:t>
            </a:r>
            <a:br>
              <a:rPr lang="en-US" sz="1400" b="1" dirty="0">
                <a:solidFill>
                  <a:schemeClr val="accent1"/>
                </a:solidFill>
                <a:latin typeface="Segoe UI Semibold"/>
                <a:cs typeface="Segoe UI Semibold"/>
              </a:rPr>
            </a:br>
            <a:r>
              <a:rPr lang="en-US" sz="1400" b="1" dirty="0">
                <a:solidFill>
                  <a:schemeClr val="accent1"/>
                </a:solidFill>
                <a:latin typeface="Segoe UI Semibold"/>
                <a:cs typeface="Segoe UI Semibold"/>
              </a:rPr>
              <a:t>animated designs directly </a:t>
            </a:r>
            <a:br>
              <a:rPr lang="en-US" sz="1400" b="1" dirty="0">
                <a:solidFill>
                  <a:schemeClr val="accent1"/>
                </a:solidFill>
                <a:latin typeface="Segoe UI Semibold"/>
                <a:cs typeface="Segoe UI Semibold"/>
              </a:rPr>
            </a:br>
            <a:r>
              <a:rPr lang="en-US" sz="1400" b="1" dirty="0">
                <a:solidFill>
                  <a:schemeClr val="accent1"/>
                </a:solidFill>
                <a:latin typeface="Segoe UI Semibold"/>
                <a:cs typeface="Segoe UI Semibold"/>
              </a:rPr>
              <a:t>within PowerPoint.</a:t>
            </a:r>
            <a:endParaRPr kumimoji="0" lang="en-US" sz="1400" b="1" i="0" u="none" strike="noStrike" kern="1200" cap="none" spc="0" normalizeH="0" baseline="0" noProof="0" dirty="0">
              <a:ln>
                <a:noFill/>
              </a:ln>
              <a:solidFill>
                <a:schemeClr val="accent1"/>
              </a:solidFill>
              <a:effectLst/>
              <a:uLnTx/>
              <a:uFillTx/>
              <a:latin typeface="Segoe UI Semibold"/>
              <a:ea typeface="+mn-ea"/>
              <a:cs typeface="Segoe UI Semibold"/>
            </a:endParaRPr>
          </a:p>
        </p:txBody>
      </p:sp>
      <p:sp>
        <p:nvSpPr>
          <p:cNvPr id="8" name="object 5">
            <a:extLst>
              <a:ext uri="{FF2B5EF4-FFF2-40B4-BE49-F238E27FC236}">
                <a16:creationId xmlns:a16="http://schemas.microsoft.com/office/drawing/2014/main" id="{B7DC23A6-E6C5-8043-8428-0BCD15BB4814}"/>
              </a:ext>
            </a:extLst>
          </p:cNvPr>
          <p:cNvSpPr txBox="1"/>
          <p:nvPr/>
        </p:nvSpPr>
        <p:spPr>
          <a:xfrm>
            <a:off x="564849" y="2396541"/>
            <a:ext cx="3182398" cy="4150538"/>
          </a:xfrm>
          <a:prstGeom prst="rect">
            <a:avLst/>
          </a:prstGeom>
        </p:spPr>
        <p:txBody>
          <a:bodyPr vert="horz" wrap="square" lIns="0" tIns="10583" rIns="0" bIns="0" rtlCol="0" anchor="t">
            <a:spAutoFit/>
          </a:bodyPr>
          <a:lstStyle/>
          <a:p>
            <a:pPr marL="10160" marR="3810">
              <a:lnSpc>
                <a:spcPct val="118100"/>
              </a:lnSpc>
              <a:spcBef>
                <a:spcPts val="83"/>
              </a:spcBef>
              <a:spcAft>
                <a:spcPts val="600"/>
              </a:spcAft>
              <a:defRPr/>
            </a:pPr>
            <a:r>
              <a:rPr lang="en-US" sz="1100" dirty="0">
                <a:latin typeface="+mj-lt"/>
                <a:cs typeface="Calibri" panose="020F0502020204030204"/>
              </a:rPr>
              <a:t>Select your finished slides</a:t>
            </a:r>
          </a:p>
          <a:p>
            <a:pPr marL="330200" marR="3810" lvl="0" indent="-228600">
              <a:lnSpc>
                <a:spcPct val="118100"/>
              </a:lnSpc>
              <a:spcBef>
                <a:spcPts val="300"/>
              </a:spcBef>
              <a:buFontTx/>
              <a:buAutoNum type="arabicPeriod"/>
              <a:defRPr/>
            </a:pPr>
            <a:r>
              <a:rPr lang="en-US" sz="900" dirty="0">
                <a:solidFill>
                  <a:srgbClr val="000000"/>
                </a:solidFill>
                <a:cs typeface="Segoe UI"/>
              </a:rPr>
              <a:t>For</a:t>
            </a:r>
            <a:r>
              <a:rPr lang="en-US" sz="900" dirty="0">
                <a:solidFill>
                  <a:srgbClr val="000000"/>
                </a:solidFill>
              </a:rPr>
              <a:t> animated asset exports, it’s important to delete </a:t>
            </a:r>
            <a:br>
              <a:rPr lang="en-US" sz="900" dirty="0">
                <a:solidFill>
                  <a:srgbClr val="000000"/>
                </a:solidFill>
              </a:rPr>
            </a:br>
            <a:r>
              <a:rPr lang="en-US" sz="900" dirty="0">
                <a:solidFill>
                  <a:srgbClr val="000000"/>
                </a:solidFill>
              </a:rPr>
              <a:t>all unused slides. </a:t>
            </a:r>
            <a:r>
              <a:rPr lang="en-US" sz="900" i="1" dirty="0">
                <a:solidFill>
                  <a:srgbClr val="000000"/>
                </a:solidFill>
              </a:rPr>
              <a:t>If you do not follow this first step, </a:t>
            </a:r>
            <a:br>
              <a:rPr lang="en-US" sz="900" i="1" dirty="0">
                <a:solidFill>
                  <a:prstClr val="black"/>
                </a:solidFill>
              </a:rPr>
            </a:br>
            <a:r>
              <a:rPr lang="en-US" sz="900" i="1" dirty="0">
                <a:solidFill>
                  <a:srgbClr val="000000"/>
                </a:solidFill>
              </a:rPr>
              <a:t>all visible slides will be exported for the animation.</a:t>
            </a:r>
            <a:endParaRPr lang="en-US" sz="900" i="1" dirty="0">
              <a:solidFill>
                <a:srgbClr val="000000"/>
              </a:solidFill>
              <a:cs typeface="Segoe UI"/>
            </a:endParaRPr>
          </a:p>
          <a:p>
            <a:pPr marL="330200" marR="3810" lvl="0" indent="-228600">
              <a:lnSpc>
                <a:spcPct val="118100"/>
              </a:lnSpc>
              <a:spcBef>
                <a:spcPts val="300"/>
              </a:spcBef>
              <a:buFont typeface="+mj-lt"/>
              <a:buAutoNum type="arabicPeriod"/>
              <a:defRPr/>
            </a:pPr>
            <a:r>
              <a:rPr lang="en-US" sz="900" dirty="0">
                <a:solidFill>
                  <a:srgbClr val="000000"/>
                </a:solidFill>
              </a:rPr>
              <a:t>After you have deleted all unused slides, click </a:t>
            </a:r>
            <a:br>
              <a:rPr lang="en-US" sz="900" dirty="0">
                <a:solidFill>
                  <a:srgbClr val="000000"/>
                </a:solidFill>
              </a:rPr>
            </a:br>
            <a:r>
              <a:rPr lang="en-US" sz="900" dirty="0">
                <a:solidFill>
                  <a:srgbClr val="000000"/>
                </a:solidFill>
                <a:latin typeface="Segoe UI Semibold"/>
              </a:rPr>
              <a:t>File &gt; Save as </a:t>
            </a:r>
            <a:r>
              <a:rPr lang="en-US" sz="900" dirty="0">
                <a:solidFill>
                  <a:srgbClr val="000000"/>
                </a:solidFill>
              </a:rPr>
              <a:t>and type an appropriate file name </a:t>
            </a:r>
            <a:br>
              <a:rPr lang="en-US" sz="900" dirty="0">
                <a:solidFill>
                  <a:srgbClr val="000000"/>
                </a:solidFill>
              </a:rPr>
            </a:br>
            <a:r>
              <a:rPr lang="en-US" sz="900" dirty="0">
                <a:solidFill>
                  <a:srgbClr val="000000"/>
                </a:solidFill>
              </a:rPr>
              <a:t>to save this animation to your event's social template assets folder.</a:t>
            </a:r>
            <a:endParaRPr lang="en-US" sz="900" dirty="0">
              <a:solidFill>
                <a:srgbClr val="000000"/>
              </a:solidFill>
              <a:cs typeface="Segoe UI"/>
            </a:endParaRPr>
          </a:p>
          <a:p>
            <a:pPr marL="330200" marR="3810" lvl="0" indent="-228600">
              <a:lnSpc>
                <a:spcPct val="118100"/>
              </a:lnSpc>
              <a:spcBef>
                <a:spcPts val="300"/>
              </a:spcBef>
              <a:buFont typeface="+mj-lt"/>
              <a:buAutoNum type="arabicPeriod"/>
              <a:defRPr/>
            </a:pPr>
            <a:r>
              <a:rPr lang="en-US" sz="900" dirty="0">
                <a:solidFill>
                  <a:srgbClr val="000000"/>
                </a:solidFill>
              </a:rPr>
              <a:t>Select your slides and click </a:t>
            </a:r>
            <a:r>
              <a:rPr lang="en-US" sz="900" dirty="0">
                <a:solidFill>
                  <a:srgbClr val="000000"/>
                </a:solidFill>
                <a:latin typeface="Segoe UI Semibold"/>
              </a:rPr>
              <a:t>File &gt; Export</a:t>
            </a:r>
            <a:r>
              <a:rPr lang="en-US" sz="900" dirty="0">
                <a:solidFill>
                  <a:srgbClr val="000000"/>
                </a:solidFill>
                <a:cs typeface="Segoe UI"/>
              </a:rPr>
              <a:t>, then</a:t>
            </a:r>
            <a:r>
              <a:rPr lang="en-US" sz="900" dirty="0">
                <a:solidFill>
                  <a:srgbClr val="000000"/>
                </a:solidFill>
                <a:latin typeface="Segoe UI Semibold"/>
              </a:rPr>
              <a:t> </a:t>
            </a:r>
            <a:r>
              <a:rPr lang="en-US" sz="900" dirty="0">
                <a:solidFill>
                  <a:srgbClr val="000000"/>
                </a:solidFill>
                <a:cs typeface="Segoe UI"/>
              </a:rPr>
              <a:t>select</a:t>
            </a:r>
            <a:r>
              <a:rPr lang="en-US" sz="900" dirty="0">
                <a:solidFill>
                  <a:srgbClr val="000000"/>
                </a:solidFill>
              </a:rPr>
              <a:t> </a:t>
            </a:r>
            <a:r>
              <a:rPr lang="en-US" sz="900" dirty="0">
                <a:solidFill>
                  <a:srgbClr val="000000"/>
                </a:solidFill>
                <a:latin typeface="Segoe UI Semibold"/>
              </a:rPr>
              <a:t>Create a video.</a:t>
            </a:r>
            <a:endParaRPr lang="en-US" sz="900" dirty="0">
              <a:solidFill>
                <a:srgbClr val="000000"/>
              </a:solidFill>
              <a:latin typeface="Segoe UI Semibold"/>
              <a:cs typeface="Segoe UI Semibold"/>
            </a:endParaRPr>
          </a:p>
          <a:p>
            <a:pPr marL="330200" marR="3810" lvl="0" indent="-228600">
              <a:lnSpc>
                <a:spcPct val="118100"/>
              </a:lnSpc>
              <a:spcBef>
                <a:spcPts val="300"/>
              </a:spcBef>
              <a:buFont typeface="+mj-lt"/>
              <a:buAutoNum type="arabicPeriod"/>
              <a:defRPr/>
            </a:pPr>
            <a:r>
              <a:rPr lang="en-US" sz="900" dirty="0">
                <a:solidFill>
                  <a:srgbClr val="000000"/>
                </a:solidFill>
              </a:rPr>
              <a:t>Make sure </a:t>
            </a:r>
            <a:r>
              <a:rPr lang="en-US" sz="900" dirty="0">
                <a:solidFill>
                  <a:srgbClr val="000000"/>
                </a:solidFill>
                <a:latin typeface="Segoe UI Semibold"/>
              </a:rPr>
              <a:t>Full HD (1080p)</a:t>
            </a:r>
            <a:r>
              <a:rPr lang="en-US" sz="900" dirty="0">
                <a:solidFill>
                  <a:srgbClr val="000000"/>
                </a:solidFill>
              </a:rPr>
              <a:t> and </a:t>
            </a:r>
            <a:r>
              <a:rPr lang="en-US" sz="900" dirty="0">
                <a:solidFill>
                  <a:srgbClr val="000000"/>
                </a:solidFill>
                <a:latin typeface="Segoe UI Semibold"/>
              </a:rPr>
              <a:t>Use Recorded Timings and Narrations</a:t>
            </a:r>
            <a:r>
              <a:rPr lang="en-US" sz="900" dirty="0">
                <a:solidFill>
                  <a:srgbClr val="000000"/>
                </a:solidFill>
              </a:rPr>
              <a:t> have been selected. Then, change </a:t>
            </a:r>
            <a:r>
              <a:rPr lang="en-US" sz="900" b="1" dirty="0">
                <a:solidFill>
                  <a:srgbClr val="000000"/>
                </a:solidFill>
                <a:latin typeface="Segoe UI Semibold"/>
                <a:cs typeface="Segoe UI Semibold"/>
              </a:rPr>
              <a:t>seconds spent on each slide to</a:t>
            </a:r>
            <a:r>
              <a:rPr lang="en-US" sz="900" dirty="0">
                <a:solidFill>
                  <a:srgbClr val="000000"/>
                </a:solidFill>
                <a:latin typeface="Segoe UI Semibold"/>
                <a:cs typeface="Segoe UI Semibold"/>
              </a:rPr>
              <a:t> somewhere between </a:t>
            </a:r>
            <a:r>
              <a:rPr lang="en-US" sz="900" dirty="0">
                <a:solidFill>
                  <a:srgbClr val="000000"/>
                </a:solidFill>
                <a:latin typeface="Segoe UI Semibold"/>
              </a:rPr>
              <a:t>02.00 and 05.00</a:t>
            </a:r>
            <a:r>
              <a:rPr lang="en-US" sz="900" dirty="0">
                <a:solidFill>
                  <a:srgbClr val="000000"/>
                </a:solidFill>
              </a:rPr>
              <a:t>. You might want more or less time depending on how much copy is on each slide.</a:t>
            </a:r>
            <a:endParaRPr lang="en-US" sz="900" dirty="0">
              <a:solidFill>
                <a:srgbClr val="000000"/>
              </a:solidFill>
              <a:cs typeface="Segoe UI"/>
            </a:endParaRPr>
          </a:p>
          <a:p>
            <a:pPr marL="330200" marR="3810" lvl="0" indent="-228600">
              <a:lnSpc>
                <a:spcPct val="118100"/>
              </a:lnSpc>
              <a:spcBef>
                <a:spcPts val="300"/>
              </a:spcBef>
              <a:buFont typeface="+mj-lt"/>
              <a:buAutoNum type="arabicPeriod"/>
              <a:defRPr/>
            </a:pPr>
            <a:r>
              <a:rPr lang="en-US" sz="900" dirty="0">
                <a:solidFill>
                  <a:srgbClr val="000000"/>
                </a:solidFill>
              </a:rPr>
              <a:t>Select </a:t>
            </a:r>
            <a:r>
              <a:rPr lang="en-US" sz="900" dirty="0">
                <a:solidFill>
                  <a:srgbClr val="000000"/>
                </a:solidFill>
                <a:latin typeface="Segoe UI Semibold"/>
              </a:rPr>
              <a:t>Create Video</a:t>
            </a:r>
            <a:r>
              <a:rPr lang="en-US" sz="900" dirty="0">
                <a:solidFill>
                  <a:srgbClr val="000000"/>
                </a:solidFill>
              </a:rPr>
              <a:t>, select the event's social template assets folder, and type an appropriate file name for your animation. Click Save to complete the export process.</a:t>
            </a:r>
            <a:endParaRPr lang="en-US" sz="900" dirty="0">
              <a:solidFill>
                <a:srgbClr val="000000"/>
              </a:solidFill>
              <a:cs typeface="Segoe UI"/>
            </a:endParaRPr>
          </a:p>
          <a:p>
            <a:pPr marL="330200" marR="3810" lvl="0" indent="-228600">
              <a:lnSpc>
                <a:spcPct val="118100"/>
              </a:lnSpc>
              <a:spcBef>
                <a:spcPts val="300"/>
              </a:spcBef>
              <a:buFont typeface="+mj-lt"/>
              <a:buAutoNum type="arabicPeriod"/>
              <a:defRPr/>
            </a:pPr>
            <a:r>
              <a:rPr lang="en-US" sz="900" dirty="0">
                <a:solidFill>
                  <a:srgbClr val="000000"/>
                </a:solidFill>
              </a:rPr>
              <a:t>Locate the exported asset in your event's social template asset folder and share as an attachment in Outlook or within the appropriate Teams planning site.</a:t>
            </a:r>
            <a:endParaRPr lang="en-US" sz="900" dirty="0">
              <a:solidFill>
                <a:srgbClr val="000000"/>
              </a:solidFill>
              <a:cs typeface="Segoe UI"/>
            </a:endParaRPr>
          </a:p>
          <a:p>
            <a:pPr marL="102023" marR="4233" lvl="0" algn="l" defTabSz="914400" rtl="0" eaLnBrk="1" fontAlgn="auto" latinLnBrk="0" hangingPunct="1">
              <a:lnSpc>
                <a:spcPct val="118100"/>
              </a:lnSpc>
              <a:spcBef>
                <a:spcPts val="300"/>
              </a:spcBef>
              <a:spcAft>
                <a:spcPts val="0"/>
              </a:spcAft>
              <a:buClrTx/>
              <a:buSzTx/>
              <a:tabLst/>
              <a:defRPr/>
            </a:pPr>
            <a:endParaRPr kumimoji="0" lang="en-US" sz="900" b="0" i="0" u="none" strike="noStrike" kern="1200" cap="none" spc="0" normalizeH="0" baseline="0" noProof="0" dirty="0">
              <a:ln>
                <a:noFill/>
              </a:ln>
              <a:solidFill>
                <a:prstClr val="black"/>
              </a:solidFill>
              <a:effectLst/>
              <a:uLnTx/>
              <a:uFillTx/>
              <a:ea typeface="+mn-ea"/>
              <a:cs typeface="+mn-cs"/>
            </a:endParaRPr>
          </a:p>
          <a:p>
            <a:pPr marL="10160" marR="3810">
              <a:lnSpc>
                <a:spcPct val="118100"/>
              </a:lnSpc>
              <a:spcBef>
                <a:spcPts val="83"/>
              </a:spcBef>
              <a:spcAft>
                <a:spcPts val="600"/>
              </a:spcAft>
              <a:defRPr/>
            </a:pPr>
            <a:endParaRPr lang="en-US" sz="900" dirty="0">
              <a:solidFill>
                <a:prstClr val="black"/>
              </a:solidFill>
            </a:endParaRPr>
          </a:p>
        </p:txBody>
      </p:sp>
      <p:sp>
        <p:nvSpPr>
          <p:cNvPr id="9" name="Rectangle 8">
            <a:extLst>
              <a:ext uri="{FF2B5EF4-FFF2-40B4-BE49-F238E27FC236}">
                <a16:creationId xmlns:a16="http://schemas.microsoft.com/office/drawing/2014/main" id="{07E13EE8-3F2B-6E49-87F0-DC26426DED8A}"/>
              </a:ext>
            </a:extLst>
          </p:cNvPr>
          <p:cNvSpPr/>
          <p:nvPr/>
        </p:nvSpPr>
        <p:spPr>
          <a:xfrm>
            <a:off x="4401519" y="1404770"/>
            <a:ext cx="7311509" cy="4571487"/>
          </a:xfrm>
          <a:prstGeom prst="rect">
            <a:avLst/>
          </a:prstGeom>
          <a:solidFill>
            <a:srgbClr val="87C4E5"/>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pic>
        <p:nvPicPr>
          <p:cNvPr id="12" name="Picture 11">
            <a:extLst>
              <a:ext uri="{FF2B5EF4-FFF2-40B4-BE49-F238E27FC236}">
                <a16:creationId xmlns:a16="http://schemas.microsoft.com/office/drawing/2014/main" id="{11AD8AFE-8F78-1143-B34F-94BE4BBFAF54}"/>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647595" y="1849727"/>
            <a:ext cx="6827154" cy="3703731"/>
          </a:xfrm>
          <a:prstGeom prst="rect">
            <a:avLst/>
          </a:prstGeom>
        </p:spPr>
      </p:pic>
    </p:spTree>
    <p:extLst>
      <p:ext uri="{BB962C8B-B14F-4D97-AF65-F5344CB8AC3E}">
        <p14:creationId xmlns:p14="http://schemas.microsoft.com/office/powerpoint/2010/main" val="24877771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p:nvPr/>
        </p:nvSpPr>
        <p:spPr>
          <a:xfrm>
            <a:off x="560917" y="514862"/>
            <a:ext cx="5391150" cy="420927"/>
          </a:xfrm>
          <a:prstGeom prst="rect">
            <a:avLst/>
          </a:prstGeom>
        </p:spPr>
        <p:txBody>
          <a:bodyPr vert="horz" wrap="square" lIns="0" tIns="10583" rIns="0" bIns="0" rtlCol="0">
            <a:spAutoFit/>
          </a:bodyPr>
          <a:lstStyle/>
          <a:p>
            <a:pPr marL="10583" marR="0" lvl="0" indent="0" algn="l" defTabSz="914400" rtl="0" eaLnBrk="1" fontAlgn="auto" latinLnBrk="0" hangingPunct="1">
              <a:lnSpc>
                <a:spcPct val="100000"/>
              </a:lnSpc>
              <a:spcBef>
                <a:spcPts val="83"/>
              </a:spcBef>
              <a:spcAft>
                <a:spcPts val="0"/>
              </a:spcAft>
              <a:buClrTx/>
              <a:buSzTx/>
              <a:buFontTx/>
              <a:buNone/>
              <a:tabLst/>
              <a:defRPr/>
            </a:pPr>
            <a:r>
              <a:rPr lang="en-US" sz="1333" dirty="0">
                <a:solidFill>
                  <a:prstClr val="black"/>
                </a:solidFill>
                <a:latin typeface="Segoe UI" panose="020B0502040204020203" pitchFamily="34" charset="0"/>
                <a:cs typeface="Segoe UI" panose="020B0502040204020203" pitchFamily="34" charset="0"/>
              </a:rPr>
              <a:t>How to export animated slides </a:t>
            </a:r>
            <a:br>
              <a:rPr lang="en-US" sz="1333" dirty="0">
                <a:solidFill>
                  <a:prstClr val="black"/>
                </a:solidFill>
                <a:latin typeface="Segoe UI" panose="020B0502040204020203" pitchFamily="34" charset="0"/>
                <a:cs typeface="Segoe UI" panose="020B0502040204020203" pitchFamily="34" charset="0"/>
              </a:rPr>
            </a:br>
            <a:r>
              <a:rPr lang="en-US" sz="1333" dirty="0">
                <a:solidFill>
                  <a:prstClr val="black"/>
                </a:solidFill>
                <a:latin typeface="+mj-lt"/>
                <a:cs typeface="Segoe UI" panose="020B0502040204020203" pitchFamily="34" charset="0"/>
              </a:rPr>
              <a:t>(GIF)</a:t>
            </a:r>
            <a:endParaRPr kumimoji="0" lang="en-US" sz="1333" i="0" u="none" strike="noStrike" kern="1200" cap="none" spc="0" normalizeH="0" baseline="0" noProof="0" dirty="0">
              <a:ln>
                <a:noFill/>
              </a:ln>
              <a:solidFill>
                <a:prstClr val="black"/>
              </a:solidFill>
              <a:effectLst/>
              <a:uLnTx/>
              <a:uFillTx/>
              <a:latin typeface="+mj-lt"/>
              <a:ea typeface="+mn-ea"/>
              <a:cs typeface="Segoe UI" panose="020B0502040204020203" pitchFamily="34" charset="0"/>
            </a:endParaRPr>
          </a:p>
        </p:txBody>
      </p:sp>
      <p:sp>
        <p:nvSpPr>
          <p:cNvPr id="6" name="object 11">
            <a:extLst>
              <a:ext uri="{FF2B5EF4-FFF2-40B4-BE49-F238E27FC236}">
                <a16:creationId xmlns:a16="http://schemas.microsoft.com/office/drawing/2014/main" id="{067E936C-FF63-4AA8-B3DD-8D8DD6855336}"/>
              </a:ext>
            </a:extLst>
          </p:cNvPr>
          <p:cNvSpPr txBox="1"/>
          <p:nvPr/>
        </p:nvSpPr>
        <p:spPr>
          <a:xfrm>
            <a:off x="846667" y="6524511"/>
            <a:ext cx="3088640" cy="147413"/>
          </a:xfrm>
          <a:prstGeom prst="rect">
            <a:avLst/>
          </a:prstGeom>
        </p:spPr>
        <p:txBody>
          <a:bodyPr vert="horz" wrap="square" lIns="0" tIns="19050" rIns="0" bIns="0" rtlCol="0" anchor="t">
            <a:spAutoFit/>
          </a:bodyPr>
          <a:lstStyle/>
          <a:p>
            <a:pPr marL="10160">
              <a:spcBef>
                <a:spcPts val="150"/>
              </a:spcBef>
            </a:pPr>
            <a:r>
              <a:rPr lang="en-US" sz="800" dirty="0">
                <a:latin typeface="Segoe UI"/>
                <a:cs typeface="Segoe UI"/>
              </a:rPr>
              <a:t>Frequently Asked Questions /</a:t>
            </a:r>
            <a:r>
              <a:rPr lang="en-US" sz="800" spc="-12" dirty="0">
                <a:latin typeface="Segoe UI"/>
                <a:cs typeface="Segoe UI"/>
              </a:rPr>
              <a:t> </a:t>
            </a:r>
            <a:r>
              <a:rPr lang="en-US" sz="800" spc="-4" dirty="0">
                <a:latin typeface="Segoe UI"/>
                <a:cs typeface="Segoe UI"/>
              </a:rPr>
              <a:t>How to use the Social Template</a:t>
            </a:r>
            <a:endParaRPr lang="en-US" sz="800" dirty="0">
              <a:latin typeface="Segoe UI"/>
              <a:cs typeface="Segoe UI"/>
            </a:endParaRPr>
          </a:p>
        </p:txBody>
      </p:sp>
      <p:sp>
        <p:nvSpPr>
          <p:cNvPr id="61" name="TextBox 60">
            <a:extLst>
              <a:ext uri="{FF2B5EF4-FFF2-40B4-BE49-F238E27FC236}">
                <a16:creationId xmlns:a16="http://schemas.microsoft.com/office/drawing/2014/main" id="{DC8C647C-7B32-F14B-8AE8-0E8FF7E3CC6A}"/>
              </a:ext>
            </a:extLst>
          </p:cNvPr>
          <p:cNvSpPr txBox="1"/>
          <p:nvPr/>
        </p:nvSpPr>
        <p:spPr>
          <a:xfrm>
            <a:off x="560914" y="1299268"/>
            <a:ext cx="2878972" cy="738664"/>
          </a:xfrm>
          <a:prstGeom prst="rect">
            <a:avLst/>
          </a:prstGeom>
          <a:noFill/>
        </p:spPr>
        <p:txBody>
          <a:bodyPr wrap="square" lIns="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chemeClr val="accent1"/>
                </a:solidFill>
                <a:latin typeface="Segoe UI Semibold"/>
                <a:cs typeface="Segoe UI Semibold"/>
              </a:rPr>
              <a:t>You can export your finished </a:t>
            </a:r>
            <a:br>
              <a:rPr lang="en-US" sz="1400" b="1" dirty="0">
                <a:solidFill>
                  <a:schemeClr val="accent1"/>
                </a:solidFill>
                <a:latin typeface="Segoe UI Semibold"/>
                <a:cs typeface="Segoe UI Semibold"/>
              </a:rPr>
            </a:br>
            <a:r>
              <a:rPr lang="en-US" sz="1400" b="1" dirty="0">
                <a:solidFill>
                  <a:schemeClr val="accent1"/>
                </a:solidFill>
                <a:latin typeface="Segoe UI Semibold"/>
                <a:cs typeface="Segoe UI Semibold"/>
              </a:rPr>
              <a:t>animated designs directly </a:t>
            </a:r>
            <a:br>
              <a:rPr lang="en-US" sz="1400" b="1" dirty="0">
                <a:solidFill>
                  <a:schemeClr val="accent1"/>
                </a:solidFill>
                <a:latin typeface="Segoe UI Semibold"/>
                <a:cs typeface="Segoe UI Semibold"/>
              </a:rPr>
            </a:br>
            <a:r>
              <a:rPr lang="en-US" sz="1400" b="1" dirty="0">
                <a:solidFill>
                  <a:schemeClr val="accent1"/>
                </a:solidFill>
                <a:latin typeface="Segoe UI Semibold"/>
                <a:cs typeface="Segoe UI Semibold"/>
              </a:rPr>
              <a:t>within PowerPoint.</a:t>
            </a:r>
            <a:endParaRPr kumimoji="0" lang="en-US" sz="1400" b="1" i="0" u="none" strike="noStrike" kern="1200" cap="none" spc="0" normalizeH="0" baseline="0" noProof="0" dirty="0">
              <a:ln>
                <a:noFill/>
              </a:ln>
              <a:solidFill>
                <a:schemeClr val="accent1"/>
              </a:solidFill>
              <a:effectLst/>
              <a:uLnTx/>
              <a:uFillTx/>
              <a:latin typeface="Segoe UI Semibold"/>
              <a:ea typeface="+mn-ea"/>
              <a:cs typeface="Segoe UI Semibold"/>
            </a:endParaRPr>
          </a:p>
        </p:txBody>
      </p:sp>
      <p:sp>
        <p:nvSpPr>
          <p:cNvPr id="8" name="object 5">
            <a:extLst>
              <a:ext uri="{FF2B5EF4-FFF2-40B4-BE49-F238E27FC236}">
                <a16:creationId xmlns:a16="http://schemas.microsoft.com/office/drawing/2014/main" id="{B7DC23A6-E6C5-8043-8428-0BCD15BB4814}"/>
              </a:ext>
            </a:extLst>
          </p:cNvPr>
          <p:cNvSpPr txBox="1"/>
          <p:nvPr/>
        </p:nvSpPr>
        <p:spPr>
          <a:xfrm>
            <a:off x="564849" y="2396541"/>
            <a:ext cx="3088640" cy="3948559"/>
          </a:xfrm>
          <a:prstGeom prst="rect">
            <a:avLst/>
          </a:prstGeom>
        </p:spPr>
        <p:txBody>
          <a:bodyPr vert="horz" wrap="square" lIns="0" tIns="10583" rIns="0" bIns="0" rtlCol="0" anchor="t">
            <a:spAutoFit/>
          </a:bodyPr>
          <a:lstStyle/>
          <a:p>
            <a:pPr marL="10160" marR="3810">
              <a:lnSpc>
                <a:spcPct val="118100"/>
              </a:lnSpc>
              <a:spcBef>
                <a:spcPts val="83"/>
              </a:spcBef>
              <a:spcAft>
                <a:spcPts val="600"/>
              </a:spcAft>
              <a:defRPr/>
            </a:pPr>
            <a:r>
              <a:rPr lang="en-US" sz="1100" dirty="0">
                <a:latin typeface="+mj-lt"/>
                <a:cs typeface="Calibri" panose="020F0502020204030204"/>
              </a:rPr>
              <a:t>Select your finished slides</a:t>
            </a:r>
          </a:p>
          <a:p>
            <a:pPr marL="330200" marR="3810" lvl="0" indent="-228600">
              <a:lnSpc>
                <a:spcPct val="118100"/>
              </a:lnSpc>
              <a:spcBef>
                <a:spcPts val="300"/>
              </a:spcBef>
              <a:buFont typeface="+mj-lt"/>
              <a:buAutoNum type="arabicPeriod"/>
              <a:defRPr/>
            </a:pPr>
            <a:r>
              <a:rPr lang="en-US" sz="900" dirty="0">
                <a:solidFill>
                  <a:srgbClr val="000000"/>
                </a:solidFill>
              </a:rPr>
              <a:t>For animated asset exports, it’s important to delete </a:t>
            </a:r>
            <a:br>
              <a:rPr lang="en-US" sz="900" dirty="0">
                <a:solidFill>
                  <a:srgbClr val="000000"/>
                </a:solidFill>
              </a:rPr>
            </a:br>
            <a:r>
              <a:rPr lang="en-US" sz="900" dirty="0">
                <a:solidFill>
                  <a:srgbClr val="000000"/>
                </a:solidFill>
              </a:rPr>
              <a:t>all unused slides. </a:t>
            </a:r>
            <a:r>
              <a:rPr lang="en-US" sz="900" i="1" dirty="0">
                <a:solidFill>
                  <a:srgbClr val="000000"/>
                </a:solidFill>
              </a:rPr>
              <a:t>If you do not follow this first step, </a:t>
            </a:r>
            <a:br>
              <a:rPr lang="en-US" sz="900" i="1" dirty="0">
                <a:solidFill>
                  <a:srgbClr val="000000"/>
                </a:solidFill>
              </a:rPr>
            </a:br>
            <a:r>
              <a:rPr lang="en-US" sz="900" i="1" dirty="0">
                <a:solidFill>
                  <a:srgbClr val="000000"/>
                </a:solidFill>
              </a:rPr>
              <a:t>all visible slides will be exported for the animation.</a:t>
            </a:r>
            <a:endParaRPr lang="en-US" sz="900" i="1" dirty="0">
              <a:solidFill>
                <a:srgbClr val="000000"/>
              </a:solidFill>
              <a:ea typeface="+mn-lt"/>
              <a:cs typeface="Segoe UI"/>
            </a:endParaRPr>
          </a:p>
          <a:p>
            <a:pPr marL="330200" marR="3810" lvl="0" indent="-228600">
              <a:lnSpc>
                <a:spcPct val="118100"/>
              </a:lnSpc>
              <a:spcBef>
                <a:spcPts val="300"/>
              </a:spcBef>
              <a:buFontTx/>
              <a:buAutoNum type="arabicPeriod"/>
              <a:defRPr/>
            </a:pPr>
            <a:r>
              <a:rPr lang="en-US" sz="900" dirty="0">
                <a:solidFill>
                  <a:srgbClr val="000000"/>
                </a:solidFill>
              </a:rPr>
              <a:t>After you have deleted all unused slides, </a:t>
            </a:r>
            <a:br>
              <a:rPr lang="en-US" sz="900" dirty="0">
                <a:solidFill>
                  <a:srgbClr val="000000"/>
                </a:solidFill>
              </a:rPr>
            </a:br>
            <a:r>
              <a:rPr lang="en-US" sz="900" dirty="0">
                <a:solidFill>
                  <a:srgbClr val="000000"/>
                </a:solidFill>
              </a:rPr>
              <a:t>click </a:t>
            </a:r>
            <a:r>
              <a:rPr lang="en-US" sz="900" dirty="0">
                <a:solidFill>
                  <a:srgbClr val="000000"/>
                </a:solidFill>
                <a:latin typeface="Segoe UI Semibold"/>
              </a:rPr>
              <a:t>File &gt; Save as </a:t>
            </a:r>
            <a:r>
              <a:rPr lang="en-US" sz="900" dirty="0">
                <a:solidFill>
                  <a:srgbClr val="000000"/>
                </a:solidFill>
              </a:rPr>
              <a:t>and type an appropriate file </a:t>
            </a:r>
            <a:br>
              <a:rPr lang="en-US" sz="900" dirty="0">
                <a:solidFill>
                  <a:srgbClr val="000000"/>
                </a:solidFill>
              </a:rPr>
            </a:br>
            <a:r>
              <a:rPr lang="en-US" sz="900" dirty="0">
                <a:solidFill>
                  <a:srgbClr val="000000"/>
                </a:solidFill>
              </a:rPr>
              <a:t>name to save this animation to your event’s social template assets folder.</a:t>
            </a:r>
            <a:endParaRPr lang="en-US" dirty="0">
              <a:solidFill>
                <a:srgbClr val="000000"/>
              </a:solidFill>
            </a:endParaRPr>
          </a:p>
          <a:p>
            <a:pPr marL="330200" marR="3810" lvl="0" indent="-228600">
              <a:lnSpc>
                <a:spcPct val="118100"/>
              </a:lnSpc>
              <a:spcBef>
                <a:spcPts val="300"/>
              </a:spcBef>
              <a:buFont typeface="+mj-lt"/>
              <a:buAutoNum type="arabicPeriod"/>
              <a:defRPr/>
            </a:pPr>
            <a:r>
              <a:rPr lang="en-US" sz="900" dirty="0">
                <a:solidFill>
                  <a:srgbClr val="000000"/>
                </a:solidFill>
              </a:rPr>
              <a:t>Select your slides and click </a:t>
            </a:r>
            <a:r>
              <a:rPr lang="en-US" sz="900" dirty="0">
                <a:solidFill>
                  <a:srgbClr val="000000"/>
                </a:solidFill>
                <a:latin typeface="Segoe UI Semibold"/>
              </a:rPr>
              <a:t>File &gt; Export </a:t>
            </a:r>
            <a:br>
              <a:rPr lang="en-US" sz="900" dirty="0">
                <a:solidFill>
                  <a:prstClr val="black"/>
                </a:solidFill>
                <a:latin typeface="Segoe UI Semibold"/>
              </a:rPr>
            </a:br>
            <a:r>
              <a:rPr lang="en-US" sz="900" dirty="0">
                <a:solidFill>
                  <a:srgbClr val="000000"/>
                </a:solidFill>
              </a:rPr>
              <a:t>and select </a:t>
            </a:r>
            <a:r>
              <a:rPr lang="en-US" sz="900" dirty="0">
                <a:solidFill>
                  <a:srgbClr val="000000"/>
                </a:solidFill>
                <a:latin typeface="Segoe UI Semibold"/>
              </a:rPr>
              <a:t>Create an Animated GIF.</a:t>
            </a:r>
            <a:endParaRPr lang="en-US" sz="900" dirty="0">
              <a:solidFill>
                <a:srgbClr val="000000"/>
              </a:solidFill>
              <a:latin typeface="Segoe UI Semibold"/>
              <a:cs typeface="Segoe UI Semibold"/>
            </a:endParaRPr>
          </a:p>
          <a:p>
            <a:pPr marL="330200" marR="3810" lvl="0" indent="-228600">
              <a:lnSpc>
                <a:spcPct val="118100"/>
              </a:lnSpc>
              <a:spcBef>
                <a:spcPts val="300"/>
              </a:spcBef>
              <a:buFontTx/>
              <a:buAutoNum type="arabicPeriod"/>
              <a:defRPr/>
            </a:pPr>
            <a:r>
              <a:rPr lang="en-US" sz="900" dirty="0">
                <a:solidFill>
                  <a:srgbClr val="000000"/>
                </a:solidFill>
              </a:rPr>
              <a:t>Make sure </a:t>
            </a:r>
            <a:r>
              <a:rPr lang="en-US" sz="900" dirty="0">
                <a:solidFill>
                  <a:srgbClr val="000000"/>
                </a:solidFill>
                <a:latin typeface="Segoe UI Semibold"/>
              </a:rPr>
              <a:t>Large </a:t>
            </a:r>
            <a:r>
              <a:rPr lang="en-US" sz="900" dirty="0">
                <a:solidFill>
                  <a:srgbClr val="000000"/>
                </a:solidFill>
              </a:rPr>
              <a:t>is selected. Change</a:t>
            </a:r>
            <a:r>
              <a:rPr lang="en-US" sz="900" b="1" dirty="0">
                <a:solidFill>
                  <a:srgbClr val="000000"/>
                </a:solidFill>
              </a:rPr>
              <a:t> </a:t>
            </a:r>
            <a:r>
              <a:rPr lang="en-US" sz="900" dirty="0">
                <a:solidFill>
                  <a:srgbClr val="000000"/>
                </a:solidFill>
                <a:latin typeface="+mj-lt"/>
              </a:rPr>
              <a:t>seconds </a:t>
            </a:r>
            <a:br>
              <a:rPr lang="en-US" sz="900" dirty="0">
                <a:solidFill>
                  <a:srgbClr val="000000"/>
                </a:solidFill>
                <a:latin typeface="+mj-lt"/>
              </a:rPr>
            </a:br>
            <a:r>
              <a:rPr lang="en-US" sz="900" dirty="0">
                <a:solidFill>
                  <a:srgbClr val="000000"/>
                </a:solidFill>
                <a:latin typeface="+mj-lt"/>
              </a:rPr>
              <a:t>spent on each slide to 02.00 </a:t>
            </a:r>
            <a:r>
              <a:rPr lang="en-US" sz="900" dirty="0">
                <a:solidFill>
                  <a:srgbClr val="000000"/>
                </a:solidFill>
              </a:rPr>
              <a:t>if it isn’t already </a:t>
            </a:r>
            <a:br>
              <a:rPr lang="en-US" sz="900" dirty="0">
                <a:solidFill>
                  <a:srgbClr val="000000"/>
                </a:solidFill>
              </a:rPr>
            </a:br>
            <a:r>
              <a:rPr lang="en-US" sz="900" dirty="0">
                <a:solidFill>
                  <a:srgbClr val="000000"/>
                </a:solidFill>
              </a:rPr>
              <a:t>set at that value.</a:t>
            </a:r>
            <a:endParaRPr lang="en-US" sz="900" dirty="0">
              <a:solidFill>
                <a:srgbClr val="000000"/>
              </a:solidFill>
              <a:cs typeface="Segoe UI"/>
            </a:endParaRPr>
          </a:p>
          <a:p>
            <a:pPr marL="330200" marR="3810" lvl="0" indent="-228600">
              <a:lnSpc>
                <a:spcPct val="118100"/>
              </a:lnSpc>
              <a:spcBef>
                <a:spcPts val="300"/>
              </a:spcBef>
              <a:buFontTx/>
              <a:buAutoNum type="arabicPeriod"/>
              <a:defRPr/>
            </a:pPr>
            <a:r>
              <a:rPr lang="en-US" sz="900" dirty="0">
                <a:solidFill>
                  <a:srgbClr val="000000"/>
                </a:solidFill>
              </a:rPr>
              <a:t>Select </a:t>
            </a:r>
            <a:r>
              <a:rPr lang="en-US" sz="900" dirty="0">
                <a:solidFill>
                  <a:srgbClr val="000000"/>
                </a:solidFill>
                <a:latin typeface="Segoe UI Semibold"/>
              </a:rPr>
              <a:t>Create GIF</a:t>
            </a:r>
            <a:r>
              <a:rPr lang="en-US" sz="900" dirty="0">
                <a:solidFill>
                  <a:srgbClr val="000000"/>
                </a:solidFill>
              </a:rPr>
              <a:t>, select the event's social template assets folder, and type an appropriate file name for your animation. Click </a:t>
            </a:r>
            <a:r>
              <a:rPr lang="en-US" sz="900" dirty="0">
                <a:solidFill>
                  <a:srgbClr val="000000"/>
                </a:solidFill>
                <a:latin typeface="+mj-lt"/>
              </a:rPr>
              <a:t>Save</a:t>
            </a:r>
            <a:r>
              <a:rPr lang="en-US" sz="900" dirty="0">
                <a:solidFill>
                  <a:srgbClr val="000000"/>
                </a:solidFill>
              </a:rPr>
              <a:t> to complete the export process.</a:t>
            </a:r>
            <a:endParaRPr lang="en-US" sz="900" dirty="0">
              <a:solidFill>
                <a:srgbClr val="000000"/>
              </a:solidFill>
              <a:cs typeface="Segoe UI"/>
            </a:endParaRPr>
          </a:p>
          <a:p>
            <a:pPr marL="330200" marR="3810" lvl="0" indent="-228600">
              <a:lnSpc>
                <a:spcPct val="118100"/>
              </a:lnSpc>
              <a:spcBef>
                <a:spcPts val="300"/>
              </a:spcBef>
              <a:buFontTx/>
              <a:buAutoNum type="arabicPeriod"/>
              <a:defRPr/>
            </a:pPr>
            <a:r>
              <a:rPr lang="en-US" sz="900" dirty="0">
                <a:solidFill>
                  <a:srgbClr val="000000"/>
                </a:solidFill>
                <a:ea typeface="+mn-lt"/>
                <a:cs typeface="Segoe UI"/>
              </a:rPr>
              <a:t>Locate the exported asset in your event's social template asset folder and share as an attachment in Outlook or within the appropriate Teams planning site.</a:t>
            </a:r>
          </a:p>
          <a:p>
            <a:pPr marL="10160" marR="3810">
              <a:lnSpc>
                <a:spcPct val="118100"/>
              </a:lnSpc>
              <a:spcBef>
                <a:spcPts val="83"/>
              </a:spcBef>
              <a:spcAft>
                <a:spcPts val="600"/>
              </a:spcAft>
              <a:defRPr/>
            </a:pPr>
            <a:endParaRPr lang="en-US" sz="900" dirty="0">
              <a:solidFill>
                <a:prstClr val="black"/>
              </a:solidFill>
            </a:endParaRPr>
          </a:p>
        </p:txBody>
      </p:sp>
      <p:sp>
        <p:nvSpPr>
          <p:cNvPr id="9" name="Rectangle 8">
            <a:extLst>
              <a:ext uri="{FF2B5EF4-FFF2-40B4-BE49-F238E27FC236}">
                <a16:creationId xmlns:a16="http://schemas.microsoft.com/office/drawing/2014/main" id="{07E13EE8-3F2B-6E49-87F0-DC26426DED8A}"/>
              </a:ext>
            </a:extLst>
          </p:cNvPr>
          <p:cNvSpPr/>
          <p:nvPr/>
        </p:nvSpPr>
        <p:spPr>
          <a:xfrm>
            <a:off x="4401519" y="1404770"/>
            <a:ext cx="7311509" cy="4571487"/>
          </a:xfrm>
          <a:prstGeom prst="rect">
            <a:avLst/>
          </a:prstGeom>
          <a:solidFill>
            <a:srgbClr val="87C4E5"/>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pic>
        <p:nvPicPr>
          <p:cNvPr id="10" name="Picture 9">
            <a:extLst>
              <a:ext uri="{FF2B5EF4-FFF2-40B4-BE49-F238E27FC236}">
                <a16:creationId xmlns:a16="http://schemas.microsoft.com/office/drawing/2014/main" id="{A7F372E7-5E77-5F4D-AF9A-8A0B73822174}"/>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647594" y="1849726"/>
            <a:ext cx="6827153" cy="3703731"/>
          </a:xfrm>
          <a:prstGeom prst="rect">
            <a:avLst/>
          </a:prstGeom>
        </p:spPr>
      </p:pic>
    </p:spTree>
    <p:extLst>
      <p:ext uri="{BB962C8B-B14F-4D97-AF65-F5344CB8AC3E}">
        <p14:creationId xmlns:p14="http://schemas.microsoft.com/office/powerpoint/2010/main" val="22937573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71C27"/>
        </a:solidFill>
        <a:effectLst/>
      </p:bgPr>
    </p:bg>
    <p:spTree>
      <p:nvGrpSpPr>
        <p:cNvPr id="1" name=""/>
        <p:cNvGrpSpPr/>
        <p:nvPr/>
      </p:nvGrpSpPr>
      <p:grpSpPr>
        <a:xfrm>
          <a:off x="0" y="0"/>
          <a:ext cx="0" cy="0"/>
          <a:chOff x="0" y="0"/>
          <a:chExt cx="0" cy="0"/>
        </a:xfrm>
      </p:grpSpPr>
      <p:sp>
        <p:nvSpPr>
          <p:cNvPr id="3" name="Title 3">
            <a:extLst>
              <a:ext uri="{FF2B5EF4-FFF2-40B4-BE49-F238E27FC236}">
                <a16:creationId xmlns:a16="http://schemas.microsoft.com/office/drawing/2014/main" id="{C8D898A9-1AA0-0848-85AD-BF80A328E8D6}"/>
              </a:ext>
            </a:extLst>
          </p:cNvPr>
          <p:cNvSpPr txBox="1">
            <a:spLocks/>
          </p:cNvSpPr>
          <p:nvPr/>
        </p:nvSpPr>
        <p:spPr>
          <a:xfrm>
            <a:off x="584200" y="594026"/>
            <a:ext cx="4077741" cy="1754326"/>
          </a:xfrm>
          <a:noFill/>
        </p:spPr>
        <p:txBody>
          <a:bodyPr wrap="square" lIns="0" tIns="0" rIns="0" bIns="0" anchor="b" anchorCtr="0">
            <a:spAutoFit/>
          </a:bodyPr>
          <a:lstStyle>
            <a:lvl1pPr algn="l" defTabSz="932629" rtl="0" eaLnBrk="1" latinLnBrk="0" hangingPunct="1">
              <a:lnSpc>
                <a:spcPct val="100000"/>
              </a:lnSpc>
              <a:spcBef>
                <a:spcPct val="0"/>
              </a:spcBef>
              <a:buNone/>
              <a:defRPr lang="en-US" sz="3600" b="0" kern="1200" cap="none" spc="-50" baseline="0">
                <a:ln w="3175">
                  <a:noFill/>
                </a:ln>
                <a:solidFill>
                  <a:srgbClr val="D59DFF"/>
                </a:solidFill>
                <a:effectLst/>
                <a:latin typeface="+mj-lt"/>
                <a:ea typeface="+mn-ea"/>
                <a:cs typeface="Segoe UI" panose="020B0502040204020203" pitchFamily="34" charset="0"/>
              </a:defRPr>
            </a:lvl1pPr>
          </a:lstStyle>
          <a:p>
            <a:r>
              <a:rPr lang="en-US" dirty="0">
                <a:solidFill>
                  <a:srgbClr val="87C4E5"/>
                </a:solidFill>
                <a:cs typeface="Segoe UI"/>
              </a:rPr>
              <a:t>Table of Contents</a:t>
            </a:r>
          </a:p>
          <a:p>
            <a:r>
              <a:rPr lang="en-US" sz="2800" dirty="0">
                <a:solidFill>
                  <a:srgbClr val="C3B9E3"/>
                </a:solidFill>
                <a:latin typeface="Segoe UI"/>
                <a:cs typeface="Segoe UI"/>
              </a:rPr>
              <a:t> </a:t>
            </a:r>
            <a:endParaRPr lang="en-US" sz="6000" dirty="0">
              <a:solidFill>
                <a:srgbClr val="C3B9E3"/>
              </a:solidFill>
              <a:latin typeface="+mn-lt"/>
            </a:endParaRPr>
          </a:p>
        </p:txBody>
      </p:sp>
      <p:pic>
        <p:nvPicPr>
          <p:cNvPr id="8" name="MS logo white - EMF" descr="Microsoft logo white text version">
            <a:extLst>
              <a:ext uri="{FF2B5EF4-FFF2-40B4-BE49-F238E27FC236}">
                <a16:creationId xmlns:a16="http://schemas.microsoft.com/office/drawing/2014/main" id="{EFEBA857-F0DF-7347-B7CB-B26BA278C087}"/>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black">
          <a:xfrm>
            <a:off x="584204" y="585788"/>
            <a:ext cx="1366245" cy="292608"/>
          </a:xfrm>
          <a:prstGeom prst="rect">
            <a:avLst/>
          </a:prstGeom>
        </p:spPr>
      </p:pic>
      <p:sp>
        <p:nvSpPr>
          <p:cNvPr id="2" name="Rectangle 1">
            <a:extLst>
              <a:ext uri="{FF2B5EF4-FFF2-40B4-BE49-F238E27FC236}">
                <a16:creationId xmlns:a16="http://schemas.microsoft.com/office/drawing/2014/main" id="{4F7A64C0-BCCB-AE4B-9DA0-993435B8E06A}"/>
              </a:ext>
            </a:extLst>
          </p:cNvPr>
          <p:cNvSpPr/>
          <p:nvPr/>
        </p:nvSpPr>
        <p:spPr>
          <a:xfrm>
            <a:off x="496746" y="3281913"/>
            <a:ext cx="2530474" cy="713016"/>
          </a:xfrm>
          <a:prstGeom prst="rect">
            <a:avLst/>
          </a:prstGeom>
        </p:spPr>
        <p:txBody>
          <a:bodyPr wrap="square">
            <a:spAutoFit/>
          </a:bodyPr>
          <a:lstStyle/>
          <a:p>
            <a:pPr marL="467254" indent="-457200">
              <a:spcBef>
                <a:spcPts val="83"/>
              </a:spcBef>
              <a:buFont typeface="Wingdings" pitchFamily="2" charset="2"/>
              <a:buAutoNum type="arabicPlain" startAt="4"/>
              <a:tabLst>
                <a:tab pos="328070" algn="l"/>
                <a:tab pos="328599" algn="l"/>
              </a:tabLst>
            </a:pPr>
            <a:r>
              <a:rPr lang="en-US" sz="1600" spc="-4" dirty="0">
                <a:solidFill>
                  <a:srgbClr val="F3F2F7"/>
                </a:solidFill>
                <a:cs typeface="Segoe UI"/>
              </a:rPr>
              <a:t>Overview</a:t>
            </a:r>
            <a:endParaRPr lang="en-US" sz="1600" dirty="0">
              <a:solidFill>
                <a:srgbClr val="F3F2F7"/>
              </a:solidFill>
              <a:cs typeface="Segoe UI"/>
            </a:endParaRPr>
          </a:p>
          <a:p>
            <a:pPr marL="467254" indent="-457200">
              <a:spcBef>
                <a:spcPts val="1000"/>
              </a:spcBef>
              <a:buFont typeface="Wingdings" pitchFamily="2" charset="2"/>
              <a:buAutoNum type="arabicPlain" startAt="4"/>
              <a:tabLst>
                <a:tab pos="328070" algn="l"/>
                <a:tab pos="328599" algn="l"/>
              </a:tabLst>
            </a:pPr>
            <a:r>
              <a:rPr lang="en-US" sz="1600" dirty="0">
                <a:solidFill>
                  <a:srgbClr val="F3F2F7"/>
                </a:solidFill>
                <a:cs typeface="Segoe UI"/>
              </a:rPr>
              <a:t>Getting started</a:t>
            </a:r>
          </a:p>
        </p:txBody>
      </p:sp>
      <p:sp>
        <p:nvSpPr>
          <p:cNvPr id="6" name="Text Placeholder 4">
            <a:extLst>
              <a:ext uri="{FF2B5EF4-FFF2-40B4-BE49-F238E27FC236}">
                <a16:creationId xmlns:a16="http://schemas.microsoft.com/office/drawing/2014/main" id="{EDB5C9DF-A029-6B4F-A000-97A5049F3DCC}"/>
              </a:ext>
            </a:extLst>
          </p:cNvPr>
          <p:cNvSpPr txBox="1">
            <a:spLocks/>
          </p:cNvSpPr>
          <p:nvPr/>
        </p:nvSpPr>
        <p:spPr>
          <a:xfrm>
            <a:off x="601846" y="2689206"/>
            <a:ext cx="3078397" cy="307777"/>
          </a:xfrm>
          <a:prstGeom prst="rect">
            <a:avLst/>
          </a:prstGeom>
          <a:noFill/>
        </p:spPr>
        <p:txBody>
          <a:bodyPr vert="horz" wrap="square" lIns="0" tIns="0" rIns="0" bIns="0" rtlCol="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2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defRPr/>
            </a:pPr>
            <a:r>
              <a:rPr lang="en-US" sz="2000" dirty="0">
                <a:solidFill>
                  <a:srgbClr val="F3F2F7"/>
                </a:solidFill>
                <a:latin typeface="Segoe UI Semibold"/>
                <a:ea typeface="Calibri" panose="020F0502020204030204" pitchFamily="34" charset="0"/>
                <a:cs typeface="Times New Roman" panose="02020603050405020304" pitchFamily="18" charset="0"/>
              </a:rPr>
              <a:t>How to use this template</a:t>
            </a:r>
            <a:endParaRPr kumimoji="0" lang="en-US" sz="2000" b="0" i="0" u="none" strike="noStrike" kern="1200" cap="none" spc="0" normalizeH="0" baseline="0" noProof="0" dirty="0">
              <a:ln>
                <a:noFill/>
              </a:ln>
              <a:solidFill>
                <a:srgbClr val="F3F2F7"/>
              </a:solidFill>
              <a:effectLst/>
              <a:uLnTx/>
              <a:uFillTx/>
              <a:latin typeface="Segoe UI Semibold"/>
              <a:ea typeface="Calibri" panose="020F0502020204030204" pitchFamily="34" charset="0"/>
              <a:cs typeface="Times New Roman" panose="02020603050405020304" pitchFamily="18" charset="0"/>
            </a:endParaRPr>
          </a:p>
        </p:txBody>
      </p:sp>
      <p:sp>
        <p:nvSpPr>
          <p:cNvPr id="7" name="Rectangle 6">
            <a:extLst>
              <a:ext uri="{FF2B5EF4-FFF2-40B4-BE49-F238E27FC236}">
                <a16:creationId xmlns:a16="http://schemas.microsoft.com/office/drawing/2014/main" id="{70B2BABE-F544-7042-A595-E1C9ECFCA2AB}"/>
              </a:ext>
            </a:extLst>
          </p:cNvPr>
          <p:cNvSpPr/>
          <p:nvPr/>
        </p:nvSpPr>
        <p:spPr>
          <a:xfrm>
            <a:off x="4164973" y="3286009"/>
            <a:ext cx="3640138" cy="1333698"/>
          </a:xfrm>
          <a:prstGeom prst="rect">
            <a:avLst/>
          </a:prstGeom>
        </p:spPr>
        <p:txBody>
          <a:bodyPr wrap="square">
            <a:spAutoFit/>
          </a:bodyPr>
          <a:lstStyle/>
          <a:p>
            <a:pPr marL="467254" indent="-457200">
              <a:spcBef>
                <a:spcPts val="83"/>
              </a:spcBef>
              <a:buFont typeface="Wingdings" pitchFamily="2" charset="2"/>
              <a:buAutoNum type="arabicPlain" startAt="7"/>
              <a:tabLst>
                <a:tab pos="328070" algn="l"/>
                <a:tab pos="328599" algn="l"/>
              </a:tabLst>
            </a:pPr>
            <a:r>
              <a:rPr lang="en-US" sz="1600" spc="-4" dirty="0">
                <a:solidFill>
                  <a:srgbClr val="F3F2F7"/>
                </a:solidFill>
                <a:cs typeface="Segoe UI"/>
              </a:rPr>
              <a:t>How to edit the copy</a:t>
            </a:r>
            <a:endParaRPr lang="en-US" sz="1600" dirty="0">
              <a:solidFill>
                <a:srgbClr val="F3F2F7"/>
              </a:solidFill>
              <a:cs typeface="Segoe UI"/>
            </a:endParaRPr>
          </a:p>
          <a:p>
            <a:pPr marL="467254" indent="-457200">
              <a:spcBef>
                <a:spcPts val="1000"/>
              </a:spcBef>
              <a:buFont typeface="Wingdings" pitchFamily="2" charset="2"/>
              <a:buAutoNum type="arabicPlain" startAt="8"/>
              <a:tabLst>
                <a:tab pos="328070" algn="l"/>
                <a:tab pos="328599" algn="l"/>
              </a:tabLst>
            </a:pPr>
            <a:r>
              <a:rPr lang="en-US" sz="1600" dirty="0">
                <a:solidFill>
                  <a:srgbClr val="F3F2F7"/>
                </a:solidFill>
                <a:cs typeface="Segoe UI"/>
              </a:rPr>
              <a:t>How to insert a picture</a:t>
            </a:r>
          </a:p>
          <a:p>
            <a:pPr marL="467254" indent="-457200">
              <a:spcBef>
                <a:spcPts val="1000"/>
              </a:spcBef>
              <a:buAutoNum type="arabicPlain" startAt="8"/>
              <a:tabLst>
                <a:tab pos="328070" algn="l"/>
                <a:tab pos="328599" algn="l"/>
              </a:tabLst>
            </a:pPr>
            <a:r>
              <a:rPr lang="en-US" sz="1600" dirty="0">
                <a:solidFill>
                  <a:srgbClr val="F3F2F7"/>
                </a:solidFill>
                <a:cs typeface="Segoe UI"/>
              </a:rPr>
              <a:t>How to customize </a:t>
            </a:r>
            <a:br>
              <a:rPr lang="en-US" sz="1600" dirty="0">
                <a:solidFill>
                  <a:srgbClr val="F3F2F7"/>
                </a:solidFill>
                <a:cs typeface="Segoe UI"/>
              </a:rPr>
            </a:br>
            <a:r>
              <a:rPr lang="en-US" sz="1600" dirty="0">
                <a:solidFill>
                  <a:srgbClr val="F3F2F7"/>
                </a:solidFill>
                <a:cs typeface="Segoe UI"/>
              </a:rPr>
              <a:t>pre-made designs</a:t>
            </a:r>
          </a:p>
        </p:txBody>
      </p:sp>
      <p:sp>
        <p:nvSpPr>
          <p:cNvPr id="10" name="Rectangle 9">
            <a:extLst>
              <a:ext uri="{FF2B5EF4-FFF2-40B4-BE49-F238E27FC236}">
                <a16:creationId xmlns:a16="http://schemas.microsoft.com/office/drawing/2014/main" id="{A47E6AC3-093F-DF4E-A7A2-3F158C279005}"/>
              </a:ext>
            </a:extLst>
          </p:cNvPr>
          <p:cNvSpPr/>
          <p:nvPr/>
        </p:nvSpPr>
        <p:spPr>
          <a:xfrm>
            <a:off x="7479017" y="3277974"/>
            <a:ext cx="2905503" cy="1887696"/>
          </a:xfrm>
          <a:prstGeom prst="rect">
            <a:avLst/>
          </a:prstGeom>
        </p:spPr>
        <p:txBody>
          <a:bodyPr wrap="square">
            <a:spAutoFit/>
          </a:bodyPr>
          <a:lstStyle/>
          <a:p>
            <a:pPr marL="467254" indent="-457200">
              <a:spcBef>
                <a:spcPts val="1000"/>
              </a:spcBef>
              <a:buFont typeface="Wingdings" pitchFamily="2" charset="2"/>
              <a:buAutoNum type="arabicPlain" startAt="11"/>
              <a:tabLst>
                <a:tab pos="328070" algn="l"/>
                <a:tab pos="328599" algn="l"/>
              </a:tabLst>
            </a:pPr>
            <a:r>
              <a:rPr lang="en-US" sz="1600" dirty="0">
                <a:solidFill>
                  <a:srgbClr val="FFFFFF"/>
                </a:solidFill>
                <a:cs typeface="Segoe UI"/>
              </a:rPr>
              <a:t>How to export a still </a:t>
            </a:r>
            <a:br>
              <a:rPr lang="en-US" sz="1600" dirty="0">
                <a:solidFill>
                  <a:srgbClr val="FFFFFF"/>
                </a:solidFill>
                <a:cs typeface="Segoe UI"/>
              </a:rPr>
            </a:br>
            <a:r>
              <a:rPr lang="en-US" sz="1600" dirty="0">
                <a:solidFill>
                  <a:srgbClr val="FFFFFF"/>
                </a:solidFill>
                <a:cs typeface="Segoe UI"/>
              </a:rPr>
              <a:t>slide (JPEG or PNG)</a:t>
            </a:r>
          </a:p>
          <a:p>
            <a:pPr marL="467254" indent="-457200">
              <a:spcBef>
                <a:spcPts val="1000"/>
              </a:spcBef>
              <a:buAutoNum type="arabicPlain" startAt="11"/>
              <a:tabLst>
                <a:tab pos="328070" algn="l"/>
                <a:tab pos="328599" algn="l"/>
              </a:tabLst>
            </a:pPr>
            <a:r>
              <a:rPr lang="en-US" sz="1600" dirty="0">
                <a:solidFill>
                  <a:srgbClr val="FFFFFF"/>
                </a:solidFill>
                <a:cs typeface="Segoe UI"/>
              </a:rPr>
              <a:t>How to export </a:t>
            </a:r>
            <a:br>
              <a:rPr lang="en-US" sz="1600" dirty="0">
                <a:solidFill>
                  <a:srgbClr val="FFFFFF"/>
                </a:solidFill>
                <a:cs typeface="Segoe UI"/>
              </a:rPr>
            </a:br>
            <a:r>
              <a:rPr lang="en-US" sz="1600" dirty="0">
                <a:solidFill>
                  <a:srgbClr val="FFFFFF"/>
                </a:solidFill>
                <a:cs typeface="Segoe UI"/>
              </a:rPr>
              <a:t>animated slides (MP4)</a:t>
            </a:r>
          </a:p>
          <a:p>
            <a:pPr marL="467254" indent="-457200">
              <a:spcBef>
                <a:spcPts val="1000"/>
              </a:spcBef>
              <a:buAutoNum type="arabicPlain" startAt="11"/>
              <a:tabLst>
                <a:tab pos="328070" algn="l"/>
                <a:tab pos="328599" algn="l"/>
              </a:tabLst>
            </a:pPr>
            <a:r>
              <a:rPr lang="en-US" sz="1600" dirty="0">
                <a:solidFill>
                  <a:srgbClr val="FFFFFF"/>
                </a:solidFill>
                <a:cs typeface="Segoe UI"/>
              </a:rPr>
              <a:t>How to export </a:t>
            </a:r>
            <a:br>
              <a:rPr lang="en-US" sz="1600" dirty="0">
                <a:solidFill>
                  <a:srgbClr val="FFFFFF"/>
                </a:solidFill>
                <a:cs typeface="Segoe UI"/>
              </a:rPr>
            </a:br>
            <a:r>
              <a:rPr lang="en-US" sz="1600" dirty="0">
                <a:solidFill>
                  <a:srgbClr val="FFFFFF"/>
                </a:solidFill>
                <a:cs typeface="Segoe UI"/>
              </a:rPr>
              <a:t>animated slides (GIF)</a:t>
            </a:r>
          </a:p>
        </p:txBody>
      </p:sp>
      <p:sp>
        <p:nvSpPr>
          <p:cNvPr id="12" name="Text Placeholder 4">
            <a:extLst>
              <a:ext uri="{FF2B5EF4-FFF2-40B4-BE49-F238E27FC236}">
                <a16:creationId xmlns:a16="http://schemas.microsoft.com/office/drawing/2014/main" id="{EBD329FE-845F-F844-94FC-6C98DF73A5B5}"/>
              </a:ext>
            </a:extLst>
          </p:cNvPr>
          <p:cNvSpPr txBox="1">
            <a:spLocks/>
          </p:cNvSpPr>
          <p:nvPr/>
        </p:nvSpPr>
        <p:spPr>
          <a:xfrm>
            <a:off x="4245371" y="2689206"/>
            <a:ext cx="3078397" cy="307777"/>
          </a:xfrm>
          <a:prstGeom prst="rect">
            <a:avLst/>
          </a:prstGeom>
          <a:noFill/>
        </p:spPr>
        <p:txBody>
          <a:bodyPr vert="horz" wrap="square" lIns="0" tIns="0" rIns="0" bIns="0" rtlCol="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2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defRPr/>
            </a:pPr>
            <a:r>
              <a:rPr lang="en-US" sz="2000" dirty="0">
                <a:solidFill>
                  <a:srgbClr val="F3F2F7"/>
                </a:solidFill>
                <a:latin typeface="Segoe UI Semibold"/>
                <a:ea typeface="Calibri" panose="020F0502020204030204" pitchFamily="34" charset="0"/>
                <a:cs typeface="Times New Roman" panose="02020603050405020304" pitchFamily="18" charset="0"/>
              </a:rPr>
              <a:t>Creating social assets</a:t>
            </a:r>
          </a:p>
        </p:txBody>
      </p:sp>
      <p:sp>
        <p:nvSpPr>
          <p:cNvPr id="13" name="Text Placeholder 4">
            <a:extLst>
              <a:ext uri="{FF2B5EF4-FFF2-40B4-BE49-F238E27FC236}">
                <a16:creationId xmlns:a16="http://schemas.microsoft.com/office/drawing/2014/main" id="{EC03C072-1539-DE46-B890-E09D88DCE3E1}"/>
              </a:ext>
            </a:extLst>
          </p:cNvPr>
          <p:cNvSpPr txBox="1">
            <a:spLocks/>
          </p:cNvSpPr>
          <p:nvPr/>
        </p:nvSpPr>
        <p:spPr>
          <a:xfrm>
            <a:off x="7587661" y="2689206"/>
            <a:ext cx="4057527" cy="307777"/>
          </a:xfrm>
          <a:prstGeom prst="rect">
            <a:avLst/>
          </a:prstGeom>
          <a:noFill/>
        </p:spPr>
        <p:txBody>
          <a:bodyPr vert="horz" wrap="square" lIns="0" tIns="0" rIns="0" bIns="0" rtlCol="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2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defRPr/>
            </a:pPr>
            <a:r>
              <a:rPr lang="en-US" sz="2000" dirty="0">
                <a:solidFill>
                  <a:schemeClr val="tx1"/>
                </a:solidFill>
                <a:latin typeface="Segoe UI Semibold"/>
                <a:ea typeface="Calibri" panose="020F0502020204030204" pitchFamily="34" charset="0"/>
                <a:cs typeface="Times New Roman" panose="02020603050405020304" pitchFamily="18" charset="0"/>
              </a:rPr>
              <a:t>Exporting social assets</a:t>
            </a:r>
          </a:p>
        </p:txBody>
      </p:sp>
    </p:spTree>
    <p:extLst>
      <p:ext uri="{BB962C8B-B14F-4D97-AF65-F5344CB8AC3E}">
        <p14:creationId xmlns:p14="http://schemas.microsoft.com/office/powerpoint/2010/main" val="342626148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71C27"/>
        </a:solidFill>
        <a:effectLst/>
      </p:bgPr>
    </p:bg>
    <p:spTree>
      <p:nvGrpSpPr>
        <p:cNvPr id="1" name=""/>
        <p:cNvGrpSpPr/>
        <p:nvPr/>
      </p:nvGrpSpPr>
      <p:grpSpPr>
        <a:xfrm>
          <a:off x="0" y="0"/>
          <a:ext cx="0" cy="0"/>
          <a:chOff x="0" y="0"/>
          <a:chExt cx="0" cy="0"/>
        </a:xfrm>
      </p:grpSpPr>
      <p:sp>
        <p:nvSpPr>
          <p:cNvPr id="16" name="Title 3">
            <a:extLst>
              <a:ext uri="{FF2B5EF4-FFF2-40B4-BE49-F238E27FC236}">
                <a16:creationId xmlns:a16="http://schemas.microsoft.com/office/drawing/2014/main" id="{00E2C8BE-C078-4A55-8C1F-511A122207B8}"/>
              </a:ext>
            </a:extLst>
          </p:cNvPr>
          <p:cNvSpPr>
            <a:spLocks noGrp="1"/>
          </p:cNvSpPr>
          <p:nvPr>
            <p:ph type="title"/>
          </p:nvPr>
        </p:nvSpPr>
        <p:spPr>
          <a:xfrm>
            <a:off x="543560" y="3394642"/>
            <a:ext cx="9144000" cy="1692771"/>
          </a:xfrm>
        </p:spPr>
        <p:txBody>
          <a:bodyPr/>
          <a:lstStyle/>
          <a:p>
            <a:pPr>
              <a:lnSpc>
                <a:spcPct val="90000"/>
              </a:lnSpc>
            </a:pPr>
            <a:r>
              <a:rPr lang="en-US" sz="6600" dirty="0">
                <a:solidFill>
                  <a:srgbClr val="87C4E5"/>
                </a:solidFill>
              </a:rPr>
              <a:t>How to use </a:t>
            </a:r>
            <a:br>
              <a:rPr lang="en-US" sz="6600" dirty="0">
                <a:solidFill>
                  <a:srgbClr val="87C4E5"/>
                </a:solidFill>
              </a:rPr>
            </a:br>
            <a:r>
              <a:rPr lang="en-US" sz="6600" dirty="0">
                <a:solidFill>
                  <a:srgbClr val="87C4E5"/>
                </a:solidFill>
              </a:rPr>
              <a:t>this template</a:t>
            </a:r>
          </a:p>
        </p:txBody>
      </p:sp>
      <p:sp>
        <p:nvSpPr>
          <p:cNvPr id="18" name="Text Placeholder 4">
            <a:extLst>
              <a:ext uri="{FF2B5EF4-FFF2-40B4-BE49-F238E27FC236}">
                <a16:creationId xmlns:a16="http://schemas.microsoft.com/office/drawing/2014/main" id="{E8A47DDB-FC64-4F9A-8B1B-117C26A5C40A}"/>
              </a:ext>
            </a:extLst>
          </p:cNvPr>
          <p:cNvSpPr txBox="1">
            <a:spLocks/>
          </p:cNvSpPr>
          <p:nvPr/>
        </p:nvSpPr>
        <p:spPr>
          <a:xfrm>
            <a:off x="588010" y="2561734"/>
            <a:ext cx="9144000" cy="430887"/>
          </a:xfrm>
          <a:prstGeom prst="rect">
            <a:avLst/>
          </a:prstGeom>
          <a:noFill/>
        </p:spPr>
        <p:txBody>
          <a:bodyPr vert="horz" wrap="square" lIns="0" tIns="0" rIns="0" bIns="0" rtlCol="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2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defRPr/>
            </a:pPr>
            <a:r>
              <a:rPr lang="en-US" sz="2800" dirty="0">
                <a:solidFill>
                  <a:srgbClr val="F3F2F7"/>
                </a:solidFill>
                <a:latin typeface="Segoe UI Semibold"/>
                <a:ea typeface="Calibri" panose="020F0502020204030204" pitchFamily="34" charset="0"/>
                <a:cs typeface="Times New Roman" panose="02020603050405020304" pitchFamily="18" charset="0"/>
              </a:rPr>
              <a:t>Frequently Asked Questions</a:t>
            </a:r>
            <a:endParaRPr kumimoji="0" lang="en-US" sz="2800" b="0" i="0" u="none" strike="noStrike" kern="1200" cap="none" spc="0" normalizeH="0" baseline="0" noProof="0" dirty="0">
              <a:ln>
                <a:noFill/>
              </a:ln>
              <a:solidFill>
                <a:srgbClr val="F3F2F7"/>
              </a:solidFill>
              <a:effectLst/>
              <a:uLnTx/>
              <a:uFillTx/>
              <a:latin typeface="Segoe UI Semibold"/>
              <a:ea typeface="Calibri" panose="020F0502020204030204" pitchFamily="34" charset="0"/>
              <a:cs typeface="Times New Roman" panose="02020603050405020304" pitchFamily="18" charset="0"/>
            </a:endParaRPr>
          </a:p>
        </p:txBody>
      </p:sp>
      <p:pic>
        <p:nvPicPr>
          <p:cNvPr id="7" name="MS logo white - EMF" descr="Microsoft logo white text version">
            <a:extLst>
              <a:ext uri="{FF2B5EF4-FFF2-40B4-BE49-F238E27FC236}">
                <a16:creationId xmlns:a16="http://schemas.microsoft.com/office/drawing/2014/main" id="{35439749-6EF5-A542-8CA2-921E7F22E4A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black">
          <a:xfrm>
            <a:off x="584204" y="585788"/>
            <a:ext cx="1366245" cy="292608"/>
          </a:xfrm>
          <a:prstGeom prst="rect">
            <a:avLst/>
          </a:prstGeom>
        </p:spPr>
      </p:pic>
    </p:spTree>
    <p:extLst>
      <p:ext uri="{BB962C8B-B14F-4D97-AF65-F5344CB8AC3E}">
        <p14:creationId xmlns:p14="http://schemas.microsoft.com/office/powerpoint/2010/main" val="42663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2103E8-0899-F944-89EB-5D6EB77C4253}"/>
              </a:ext>
            </a:extLst>
          </p:cNvPr>
          <p:cNvSpPr/>
          <p:nvPr/>
        </p:nvSpPr>
        <p:spPr>
          <a:xfrm>
            <a:off x="6436659" y="1404770"/>
            <a:ext cx="5276369" cy="4571487"/>
          </a:xfrm>
          <a:prstGeom prst="rect">
            <a:avLst/>
          </a:prstGeom>
          <a:solidFill>
            <a:srgbClr val="87C4E5"/>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 name="object 4"/>
          <p:cNvSpPr txBox="1"/>
          <p:nvPr/>
        </p:nvSpPr>
        <p:spPr>
          <a:xfrm>
            <a:off x="560917" y="514862"/>
            <a:ext cx="5391150" cy="215807"/>
          </a:xfrm>
          <a:prstGeom prst="rect">
            <a:avLst/>
          </a:prstGeom>
        </p:spPr>
        <p:txBody>
          <a:bodyPr vert="horz" wrap="square" lIns="0" tIns="10583" rIns="0" bIns="0" rtlCol="0">
            <a:spAutoFit/>
          </a:bodyPr>
          <a:lstStyle/>
          <a:p>
            <a:pPr marL="10583" marR="0" lvl="0" indent="0" algn="l" defTabSz="914400" rtl="0" eaLnBrk="1" fontAlgn="auto" latinLnBrk="0" hangingPunct="1">
              <a:lnSpc>
                <a:spcPct val="100000"/>
              </a:lnSpc>
              <a:spcBef>
                <a:spcPts val="83"/>
              </a:spcBef>
              <a:spcAft>
                <a:spcPts val="0"/>
              </a:spcAft>
              <a:buClrTx/>
              <a:buSzTx/>
              <a:buFontTx/>
              <a:buNone/>
              <a:tabLst/>
              <a:defRPr/>
            </a:pPr>
            <a:r>
              <a:rPr lang="en-US" sz="1333" dirty="0">
                <a:solidFill>
                  <a:prstClr val="black"/>
                </a:solidFill>
                <a:latin typeface="Segoe UI" panose="020B0502040204020203" pitchFamily="34" charset="0"/>
                <a:cs typeface="Segoe UI" panose="020B0502040204020203" pitchFamily="34" charset="0"/>
              </a:rPr>
              <a:t>Overview</a:t>
            </a:r>
            <a:endParaRPr kumimoji="0" lang="en-US" sz="1333"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6" name="object 11">
            <a:extLst>
              <a:ext uri="{FF2B5EF4-FFF2-40B4-BE49-F238E27FC236}">
                <a16:creationId xmlns:a16="http://schemas.microsoft.com/office/drawing/2014/main" id="{067E936C-FF63-4AA8-B3DD-8D8DD6855336}"/>
              </a:ext>
            </a:extLst>
          </p:cNvPr>
          <p:cNvSpPr txBox="1"/>
          <p:nvPr/>
        </p:nvSpPr>
        <p:spPr>
          <a:xfrm>
            <a:off x="846667" y="6524511"/>
            <a:ext cx="3088640" cy="147413"/>
          </a:xfrm>
          <a:prstGeom prst="rect">
            <a:avLst/>
          </a:prstGeom>
        </p:spPr>
        <p:txBody>
          <a:bodyPr vert="horz" wrap="square" lIns="0" tIns="19050" rIns="0" bIns="0" rtlCol="0" anchor="t">
            <a:spAutoFit/>
          </a:bodyPr>
          <a:lstStyle/>
          <a:p>
            <a:pPr marL="10160">
              <a:spcBef>
                <a:spcPts val="150"/>
              </a:spcBef>
            </a:pPr>
            <a:r>
              <a:rPr lang="en-US" sz="800" dirty="0">
                <a:latin typeface="Segoe UI"/>
                <a:cs typeface="Segoe UI"/>
              </a:rPr>
              <a:t>Frequently Asked Questions /</a:t>
            </a:r>
            <a:r>
              <a:rPr lang="en-US" sz="800" spc="-12" dirty="0">
                <a:latin typeface="Segoe UI"/>
                <a:cs typeface="Segoe UI"/>
              </a:rPr>
              <a:t> </a:t>
            </a:r>
            <a:r>
              <a:rPr lang="en-US" sz="800" spc="-4" dirty="0">
                <a:latin typeface="Segoe UI"/>
                <a:cs typeface="Segoe UI"/>
              </a:rPr>
              <a:t>How to use the Social Template</a:t>
            </a:r>
            <a:endParaRPr lang="en-US" sz="800" dirty="0">
              <a:latin typeface="Segoe UI"/>
              <a:cs typeface="Segoe UI"/>
            </a:endParaRPr>
          </a:p>
        </p:txBody>
      </p:sp>
      <p:sp>
        <p:nvSpPr>
          <p:cNvPr id="61" name="TextBox 60">
            <a:extLst>
              <a:ext uri="{FF2B5EF4-FFF2-40B4-BE49-F238E27FC236}">
                <a16:creationId xmlns:a16="http://schemas.microsoft.com/office/drawing/2014/main" id="{DC8C647C-7B32-F14B-8AE8-0E8FF7E3CC6A}"/>
              </a:ext>
            </a:extLst>
          </p:cNvPr>
          <p:cNvSpPr txBox="1"/>
          <p:nvPr/>
        </p:nvSpPr>
        <p:spPr>
          <a:xfrm>
            <a:off x="560914" y="1299268"/>
            <a:ext cx="2735179" cy="523220"/>
          </a:xfrm>
          <a:prstGeom prst="rect">
            <a:avLst/>
          </a:prstGeom>
          <a:noFill/>
        </p:spPr>
        <p:txBody>
          <a:bodyPr wrap="square" lIns="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rgbClr val="2C75D5"/>
                </a:solidFill>
                <a:latin typeface="Segoe UI Semibold"/>
                <a:cs typeface="Segoe UI Semibold"/>
              </a:rPr>
              <a:t>This page documents how the social template is arranged</a:t>
            </a:r>
            <a:endParaRPr kumimoji="0" lang="en-US" sz="1400" b="1" i="0" u="none" strike="noStrike" kern="1200" cap="none" spc="0" normalizeH="0" baseline="0" noProof="0" dirty="0">
              <a:ln>
                <a:noFill/>
              </a:ln>
              <a:solidFill>
                <a:srgbClr val="2C75D5"/>
              </a:solidFill>
              <a:effectLst/>
              <a:uLnTx/>
              <a:uFillTx/>
              <a:latin typeface="Segoe UI Semibold"/>
              <a:ea typeface="+mn-ea"/>
              <a:cs typeface="Segoe UI Semibold"/>
            </a:endParaRPr>
          </a:p>
        </p:txBody>
      </p:sp>
      <p:sp>
        <p:nvSpPr>
          <p:cNvPr id="8" name="object 5">
            <a:extLst>
              <a:ext uri="{FF2B5EF4-FFF2-40B4-BE49-F238E27FC236}">
                <a16:creationId xmlns:a16="http://schemas.microsoft.com/office/drawing/2014/main" id="{B7DC23A6-E6C5-8043-8428-0BCD15BB4814}"/>
              </a:ext>
            </a:extLst>
          </p:cNvPr>
          <p:cNvSpPr txBox="1"/>
          <p:nvPr/>
        </p:nvSpPr>
        <p:spPr>
          <a:xfrm>
            <a:off x="564849" y="2396541"/>
            <a:ext cx="2931386" cy="2676224"/>
          </a:xfrm>
          <a:prstGeom prst="rect">
            <a:avLst/>
          </a:prstGeom>
        </p:spPr>
        <p:txBody>
          <a:bodyPr vert="horz" wrap="square" lIns="0" tIns="10583" rIns="0" bIns="0" rtlCol="0" anchor="t">
            <a:spAutoFit/>
          </a:bodyPr>
          <a:lstStyle/>
          <a:p>
            <a:pPr marL="10160" marR="3810">
              <a:lnSpc>
                <a:spcPct val="118100"/>
              </a:lnSpc>
              <a:spcBef>
                <a:spcPts val="83"/>
              </a:spcBef>
              <a:spcAft>
                <a:spcPts val="600"/>
              </a:spcAft>
              <a:defRPr/>
            </a:pPr>
            <a:r>
              <a:rPr lang="en-US" sz="1100" dirty="0">
                <a:latin typeface="+mj-lt"/>
                <a:cs typeface="Calibri" panose="020F0502020204030204"/>
              </a:rPr>
              <a:t>Template structure</a:t>
            </a:r>
          </a:p>
          <a:p>
            <a:pPr marL="330623" marR="4233" lvl="0" indent="-228600">
              <a:lnSpc>
                <a:spcPct val="118100"/>
              </a:lnSpc>
              <a:spcBef>
                <a:spcPts val="300"/>
              </a:spcBef>
              <a:buFont typeface="+mj-lt"/>
              <a:buAutoNum type="arabicPeriod"/>
              <a:defRPr/>
            </a:pPr>
            <a:r>
              <a:rPr lang="en-US" sz="900" dirty="0">
                <a:solidFill>
                  <a:prstClr val="black"/>
                </a:solidFill>
              </a:rPr>
              <a:t>Slides 1-5 are static slides. Each slide may stand alone as a social media post.</a:t>
            </a:r>
          </a:p>
          <a:p>
            <a:pPr marL="330623" marR="4233" lvl="0" indent="-228600">
              <a:lnSpc>
                <a:spcPct val="118100"/>
              </a:lnSpc>
              <a:spcBef>
                <a:spcPts val="300"/>
              </a:spcBef>
              <a:buFont typeface="+mj-lt"/>
              <a:buAutoNum type="arabicPeriod"/>
              <a:defRPr/>
            </a:pPr>
            <a:r>
              <a:rPr lang="en-US" sz="900" dirty="0">
                <a:solidFill>
                  <a:prstClr val="black"/>
                </a:solidFill>
              </a:rPr>
              <a:t>The remaining slides are bundled into </a:t>
            </a:r>
            <a:r>
              <a:rPr lang="en-US" sz="900" dirty="0">
                <a:solidFill>
                  <a:prstClr val="black"/>
                </a:solidFill>
                <a:latin typeface="+mj-lt"/>
              </a:rPr>
              <a:t>animated themes</a:t>
            </a:r>
            <a:r>
              <a:rPr lang="en-US" sz="900" dirty="0">
                <a:solidFill>
                  <a:prstClr val="black"/>
                </a:solidFill>
              </a:rPr>
              <a:t>. Each themed slide includes built-in animations and transitions to create your own custom dynamic assets. You may arrange slides within a theme to create custom assets and add  variety to your messaging.​</a:t>
            </a:r>
          </a:p>
          <a:p>
            <a:pPr marL="330623" marR="4233" lvl="0" indent="-228600">
              <a:lnSpc>
                <a:spcPct val="118100"/>
              </a:lnSpc>
              <a:spcBef>
                <a:spcPts val="300"/>
              </a:spcBef>
              <a:buFont typeface="+mj-lt"/>
              <a:buAutoNum type="arabicPeriod"/>
              <a:defRPr/>
            </a:pPr>
            <a:r>
              <a:rPr lang="en-US" sz="900" dirty="0">
                <a:solidFill>
                  <a:prstClr val="black"/>
                </a:solidFill>
              </a:rPr>
              <a:t>When selecting your design, it is recommended ​to pick a slide within its same theme. This similar font color and background treatment will help to keep your social assets visually consistent. More detailed recommendations on mixing and matching within themes can be found on page 9.</a:t>
            </a:r>
          </a:p>
        </p:txBody>
      </p:sp>
      <p:sp>
        <p:nvSpPr>
          <p:cNvPr id="11" name="Rectangle 10">
            <a:extLst>
              <a:ext uri="{FF2B5EF4-FFF2-40B4-BE49-F238E27FC236}">
                <a16:creationId xmlns:a16="http://schemas.microsoft.com/office/drawing/2014/main" id="{9F2D3756-8455-E54D-B04A-14E44C4AE153}"/>
              </a:ext>
            </a:extLst>
          </p:cNvPr>
          <p:cNvSpPr/>
          <p:nvPr/>
        </p:nvSpPr>
        <p:spPr>
          <a:xfrm>
            <a:off x="4401520" y="1404770"/>
            <a:ext cx="1855846" cy="4571487"/>
          </a:xfrm>
          <a:prstGeom prst="rect">
            <a:avLst/>
          </a:prstGeom>
          <a:solidFill>
            <a:srgbClr val="87C4E5"/>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3" name="Picture 2" descr="Graphical user interface&#10;&#10;Description automatically generated">
            <a:extLst>
              <a:ext uri="{FF2B5EF4-FFF2-40B4-BE49-F238E27FC236}">
                <a16:creationId xmlns:a16="http://schemas.microsoft.com/office/drawing/2014/main" id="{97808198-78CE-6B46-8709-1DE57A14ED51}"/>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714172" y="1857060"/>
            <a:ext cx="1175142" cy="3741372"/>
          </a:xfrm>
          <a:prstGeom prst="rect">
            <a:avLst/>
          </a:prstGeom>
        </p:spPr>
      </p:pic>
      <p:sp>
        <p:nvSpPr>
          <p:cNvPr id="13" name="TextBox 12">
            <a:extLst>
              <a:ext uri="{FF2B5EF4-FFF2-40B4-BE49-F238E27FC236}">
                <a16:creationId xmlns:a16="http://schemas.microsoft.com/office/drawing/2014/main" id="{C0C07DE4-951B-5940-A3F2-D60C88E2EDC7}"/>
              </a:ext>
            </a:extLst>
          </p:cNvPr>
          <p:cNvSpPr txBox="1"/>
          <p:nvPr/>
        </p:nvSpPr>
        <p:spPr>
          <a:xfrm>
            <a:off x="4714173" y="1533252"/>
            <a:ext cx="1175142" cy="230832"/>
          </a:xfrm>
          <a:prstGeom prst="rect">
            <a:avLst/>
          </a:prstGeom>
          <a:noFill/>
        </p:spPr>
        <p:txBody>
          <a:bodyPr wrap="square" lIns="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900" b="1" dirty="0">
                <a:solidFill>
                  <a:srgbClr val="071C27"/>
                </a:solidFill>
                <a:latin typeface="Segoe UI Semibold"/>
                <a:cs typeface="Segoe UI Semibold"/>
              </a:rPr>
              <a:t>1</a:t>
            </a:r>
            <a:endParaRPr kumimoji="0" lang="en-US" sz="900" b="1" i="0" u="none" strike="noStrike" kern="1200" cap="none" spc="0" normalizeH="0" baseline="0" noProof="0" dirty="0">
              <a:ln>
                <a:noFill/>
              </a:ln>
              <a:solidFill>
                <a:srgbClr val="071C27"/>
              </a:solidFill>
              <a:effectLst/>
              <a:uLnTx/>
              <a:uFillTx/>
              <a:latin typeface="Segoe UI Semibold"/>
              <a:ea typeface="+mn-ea"/>
              <a:cs typeface="Segoe UI Semibold"/>
            </a:endParaRPr>
          </a:p>
        </p:txBody>
      </p:sp>
      <p:sp>
        <p:nvSpPr>
          <p:cNvPr id="14" name="TextBox 13">
            <a:extLst>
              <a:ext uri="{FF2B5EF4-FFF2-40B4-BE49-F238E27FC236}">
                <a16:creationId xmlns:a16="http://schemas.microsoft.com/office/drawing/2014/main" id="{458ADA57-3F4D-584E-8049-4C80BD382D8A}"/>
              </a:ext>
            </a:extLst>
          </p:cNvPr>
          <p:cNvSpPr txBox="1"/>
          <p:nvPr/>
        </p:nvSpPr>
        <p:spPr>
          <a:xfrm>
            <a:off x="6724496" y="1530488"/>
            <a:ext cx="1175142" cy="230832"/>
          </a:xfrm>
          <a:prstGeom prst="rect">
            <a:avLst/>
          </a:prstGeom>
          <a:noFill/>
        </p:spPr>
        <p:txBody>
          <a:bodyPr wrap="square" lIns="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900" b="1" i="0" u="none" strike="noStrike" kern="1200" cap="none" spc="0" normalizeH="0" baseline="0" noProof="0" dirty="0">
                <a:ln>
                  <a:noFill/>
                </a:ln>
                <a:solidFill>
                  <a:srgbClr val="071C27"/>
                </a:solidFill>
                <a:effectLst/>
                <a:uLnTx/>
                <a:uFillTx/>
                <a:latin typeface="Segoe UI Semibold"/>
                <a:ea typeface="+mn-ea"/>
                <a:cs typeface="Segoe UI Semibold"/>
              </a:rPr>
              <a:t>2</a:t>
            </a:r>
          </a:p>
        </p:txBody>
      </p:sp>
      <p:pic>
        <p:nvPicPr>
          <p:cNvPr id="7" name="Picture 6">
            <a:extLst>
              <a:ext uri="{FF2B5EF4-FFF2-40B4-BE49-F238E27FC236}">
                <a16:creationId xmlns:a16="http://schemas.microsoft.com/office/drawing/2014/main" id="{C11BAA66-2066-194B-B6DB-EE04295F4C8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724496" y="2368443"/>
            <a:ext cx="4700693" cy="2644140"/>
          </a:xfrm>
          <a:prstGeom prst="rect">
            <a:avLst/>
          </a:prstGeom>
        </p:spPr>
      </p:pic>
    </p:spTree>
    <p:extLst>
      <p:ext uri="{BB962C8B-B14F-4D97-AF65-F5344CB8AC3E}">
        <p14:creationId xmlns:p14="http://schemas.microsoft.com/office/powerpoint/2010/main" val="10041597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F2D3756-8455-E54D-B04A-14E44C4AE153}"/>
              </a:ext>
            </a:extLst>
          </p:cNvPr>
          <p:cNvSpPr/>
          <p:nvPr/>
        </p:nvSpPr>
        <p:spPr>
          <a:xfrm>
            <a:off x="4401518" y="1404770"/>
            <a:ext cx="7311509" cy="4571487"/>
          </a:xfrm>
          <a:prstGeom prst="rect">
            <a:avLst/>
          </a:prstGeom>
          <a:solidFill>
            <a:srgbClr val="87C4E5"/>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dirty="0"/>
              <a:t>TO BE RECORDED</a:t>
            </a:r>
          </a:p>
        </p:txBody>
      </p:sp>
      <p:sp>
        <p:nvSpPr>
          <p:cNvPr id="4" name="object 4"/>
          <p:cNvSpPr txBox="1"/>
          <p:nvPr/>
        </p:nvSpPr>
        <p:spPr>
          <a:xfrm>
            <a:off x="560917" y="514862"/>
            <a:ext cx="5391150" cy="215807"/>
          </a:xfrm>
          <a:prstGeom prst="rect">
            <a:avLst/>
          </a:prstGeom>
        </p:spPr>
        <p:txBody>
          <a:bodyPr vert="horz" wrap="square" lIns="0" tIns="10583" rIns="0" bIns="0" rtlCol="0">
            <a:spAutoFit/>
          </a:bodyPr>
          <a:lstStyle/>
          <a:p>
            <a:pPr marL="10583" marR="0" lvl="0" indent="0" algn="l" defTabSz="914400" rtl="0" eaLnBrk="1" fontAlgn="auto" latinLnBrk="0" hangingPunct="1">
              <a:lnSpc>
                <a:spcPct val="100000"/>
              </a:lnSpc>
              <a:spcBef>
                <a:spcPts val="83"/>
              </a:spcBef>
              <a:spcAft>
                <a:spcPts val="0"/>
              </a:spcAft>
              <a:buClrTx/>
              <a:buSzTx/>
              <a:buFontTx/>
              <a:buNone/>
              <a:tabLst/>
              <a:defRPr/>
            </a:pPr>
            <a:r>
              <a:rPr lang="en-US" sz="1333" dirty="0">
                <a:solidFill>
                  <a:prstClr val="black"/>
                </a:solidFill>
                <a:latin typeface="Segoe UI" panose="020B0502040204020203" pitchFamily="34" charset="0"/>
                <a:cs typeface="Segoe UI" panose="020B0502040204020203" pitchFamily="34" charset="0"/>
              </a:rPr>
              <a:t>Getting started</a:t>
            </a:r>
            <a:endParaRPr kumimoji="0" lang="en-US" sz="1333"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6" name="object 11">
            <a:extLst>
              <a:ext uri="{FF2B5EF4-FFF2-40B4-BE49-F238E27FC236}">
                <a16:creationId xmlns:a16="http://schemas.microsoft.com/office/drawing/2014/main" id="{067E936C-FF63-4AA8-B3DD-8D8DD6855336}"/>
              </a:ext>
            </a:extLst>
          </p:cNvPr>
          <p:cNvSpPr txBox="1"/>
          <p:nvPr/>
        </p:nvSpPr>
        <p:spPr>
          <a:xfrm>
            <a:off x="846667" y="6524511"/>
            <a:ext cx="3088640" cy="147413"/>
          </a:xfrm>
          <a:prstGeom prst="rect">
            <a:avLst/>
          </a:prstGeom>
        </p:spPr>
        <p:txBody>
          <a:bodyPr vert="horz" wrap="square" lIns="0" tIns="19050" rIns="0" bIns="0" rtlCol="0" anchor="t">
            <a:spAutoFit/>
          </a:bodyPr>
          <a:lstStyle/>
          <a:p>
            <a:pPr marL="10160">
              <a:spcBef>
                <a:spcPts val="150"/>
              </a:spcBef>
            </a:pPr>
            <a:r>
              <a:rPr lang="en-US" sz="800" dirty="0">
                <a:latin typeface="Segoe UI"/>
                <a:cs typeface="Segoe UI"/>
              </a:rPr>
              <a:t>Frequently Asked Questions /</a:t>
            </a:r>
            <a:r>
              <a:rPr lang="en-US" sz="800" spc="-12" dirty="0">
                <a:latin typeface="Segoe UI"/>
                <a:cs typeface="Segoe UI"/>
              </a:rPr>
              <a:t> </a:t>
            </a:r>
            <a:r>
              <a:rPr lang="en-US" sz="800" spc="-4" dirty="0">
                <a:latin typeface="Segoe UI"/>
                <a:cs typeface="Segoe UI"/>
              </a:rPr>
              <a:t>How to use the Social Template</a:t>
            </a:r>
            <a:endParaRPr lang="en-US" sz="800" dirty="0">
              <a:latin typeface="Segoe UI"/>
              <a:cs typeface="Segoe UI"/>
            </a:endParaRPr>
          </a:p>
        </p:txBody>
      </p:sp>
      <p:sp>
        <p:nvSpPr>
          <p:cNvPr id="61" name="TextBox 60">
            <a:extLst>
              <a:ext uri="{FF2B5EF4-FFF2-40B4-BE49-F238E27FC236}">
                <a16:creationId xmlns:a16="http://schemas.microsoft.com/office/drawing/2014/main" id="{DC8C647C-7B32-F14B-8AE8-0E8FF7E3CC6A}"/>
              </a:ext>
            </a:extLst>
          </p:cNvPr>
          <p:cNvSpPr txBox="1"/>
          <p:nvPr/>
        </p:nvSpPr>
        <p:spPr>
          <a:xfrm>
            <a:off x="560914" y="1299268"/>
            <a:ext cx="2735179" cy="738664"/>
          </a:xfrm>
          <a:prstGeom prst="rect">
            <a:avLst/>
          </a:prstGeom>
          <a:noFill/>
        </p:spPr>
        <p:txBody>
          <a:bodyPr wrap="square" lIns="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1" dirty="0">
                <a:solidFill>
                  <a:schemeClr val="accent1"/>
                </a:solidFill>
                <a:latin typeface="Segoe UI Semibold"/>
                <a:cs typeface="Segoe UI Semibold"/>
              </a:rPr>
              <a:t>Before you begin creating assets, prepare your workspace with the following</a:t>
            </a:r>
            <a:endParaRPr kumimoji="0" lang="en-US" sz="1400" b="1" i="0" u="none" strike="noStrike" kern="1200" cap="none" spc="0" normalizeH="0" baseline="0" noProof="0" dirty="0">
              <a:ln>
                <a:noFill/>
              </a:ln>
              <a:solidFill>
                <a:schemeClr val="accent1"/>
              </a:solidFill>
              <a:effectLst/>
              <a:uLnTx/>
              <a:uFillTx/>
              <a:latin typeface="Segoe UI Semibold"/>
              <a:ea typeface="+mn-ea"/>
              <a:cs typeface="Segoe UI Semibold"/>
            </a:endParaRPr>
          </a:p>
        </p:txBody>
      </p:sp>
      <p:sp>
        <p:nvSpPr>
          <p:cNvPr id="8" name="object 5">
            <a:extLst>
              <a:ext uri="{FF2B5EF4-FFF2-40B4-BE49-F238E27FC236}">
                <a16:creationId xmlns:a16="http://schemas.microsoft.com/office/drawing/2014/main" id="{B7DC23A6-E6C5-8043-8428-0BCD15BB4814}"/>
              </a:ext>
            </a:extLst>
          </p:cNvPr>
          <p:cNvSpPr txBox="1"/>
          <p:nvPr/>
        </p:nvSpPr>
        <p:spPr>
          <a:xfrm>
            <a:off x="564849" y="2396541"/>
            <a:ext cx="2993896" cy="1871837"/>
          </a:xfrm>
          <a:prstGeom prst="rect">
            <a:avLst/>
          </a:prstGeom>
        </p:spPr>
        <p:txBody>
          <a:bodyPr vert="horz" wrap="square" lIns="0" tIns="10583" rIns="0" bIns="0" rtlCol="0" anchor="t">
            <a:spAutoFit/>
          </a:bodyPr>
          <a:lstStyle/>
          <a:p>
            <a:pPr marL="10160" marR="3810">
              <a:lnSpc>
                <a:spcPct val="118100"/>
              </a:lnSpc>
              <a:spcBef>
                <a:spcPts val="83"/>
              </a:spcBef>
              <a:spcAft>
                <a:spcPts val="600"/>
              </a:spcAft>
              <a:defRPr/>
            </a:pPr>
            <a:r>
              <a:rPr lang="en-US" sz="1100" dirty="0">
                <a:latin typeface="+mj-lt"/>
                <a:cs typeface="Calibri" panose="020F0502020204030204"/>
              </a:rPr>
              <a:t>Create a folder for exported assets</a:t>
            </a:r>
          </a:p>
          <a:p>
            <a:pPr marL="330200" marR="3810" lvl="0" indent="-228600">
              <a:lnSpc>
                <a:spcPct val="118100"/>
              </a:lnSpc>
              <a:spcBef>
                <a:spcPts val="300"/>
              </a:spcBef>
              <a:buFont typeface="+mj-lt"/>
              <a:buAutoNum type="arabicPeriod"/>
              <a:defRPr/>
            </a:pPr>
            <a:r>
              <a:rPr lang="en-US" sz="900" dirty="0">
                <a:solidFill>
                  <a:srgbClr val="000000"/>
                </a:solidFill>
              </a:rPr>
              <a:t>Find a location on your computer or a folder on your OneDrive where you'd like to save assets that you will create from this template</a:t>
            </a:r>
            <a:endParaRPr lang="en-US" sz="900" dirty="0">
              <a:solidFill>
                <a:srgbClr val="000000"/>
              </a:solidFill>
              <a:cs typeface="Segoe UI"/>
            </a:endParaRPr>
          </a:p>
          <a:p>
            <a:pPr marL="330200" marR="3810" lvl="0" indent="-228600">
              <a:lnSpc>
                <a:spcPct val="118100"/>
              </a:lnSpc>
              <a:spcBef>
                <a:spcPts val="300"/>
              </a:spcBef>
              <a:buFontTx/>
              <a:buAutoNum type="arabicPeriod"/>
              <a:defRPr/>
            </a:pPr>
            <a:r>
              <a:rPr lang="en-US" sz="900" dirty="0">
                <a:solidFill>
                  <a:srgbClr val="000000"/>
                </a:solidFill>
              </a:rPr>
              <a:t>Create a new folder and edit the name of the folder to </a:t>
            </a:r>
            <a:r>
              <a:rPr lang="en-US" sz="900" dirty="0">
                <a:solidFill>
                  <a:srgbClr val="000000"/>
                </a:solidFill>
                <a:latin typeface="+mj-lt"/>
                <a:cs typeface="Segoe UI"/>
              </a:rPr>
              <a:t>"</a:t>
            </a:r>
            <a:r>
              <a:rPr lang="en-US" sz="900" dirty="0">
                <a:solidFill>
                  <a:srgbClr val="000000"/>
                </a:solidFill>
                <a:latin typeface="+mj-lt"/>
              </a:rPr>
              <a:t>Your Event Name" Social Template Assets</a:t>
            </a:r>
            <a:r>
              <a:rPr lang="en-US" sz="900" dirty="0">
                <a:solidFill>
                  <a:srgbClr val="000000"/>
                </a:solidFill>
              </a:rPr>
              <a:t>.</a:t>
            </a:r>
            <a:endParaRPr lang="en-US" sz="900" dirty="0">
              <a:solidFill>
                <a:srgbClr val="000000"/>
              </a:solidFill>
              <a:cs typeface="Segoe UI"/>
            </a:endParaRPr>
          </a:p>
          <a:p>
            <a:pPr marL="330200" marR="3810" lvl="0" indent="-228600">
              <a:lnSpc>
                <a:spcPct val="118100"/>
              </a:lnSpc>
              <a:spcBef>
                <a:spcPts val="300"/>
              </a:spcBef>
              <a:buFontTx/>
              <a:buAutoNum type="arabicPeriod"/>
              <a:defRPr/>
            </a:pPr>
            <a:r>
              <a:rPr lang="en-US" sz="900" dirty="0">
                <a:solidFill>
                  <a:srgbClr val="000000"/>
                </a:solidFill>
              </a:rPr>
              <a:t>Whenever you export anything from this template, you can use this folder as the default location for saving your social assets</a:t>
            </a:r>
            <a:endParaRPr lang="en-US" sz="900" dirty="0">
              <a:solidFill>
                <a:srgbClr val="000000"/>
              </a:solidFill>
              <a:cs typeface="Segoe UI"/>
            </a:endParaRPr>
          </a:p>
          <a:p>
            <a:pPr marL="10160" marR="3810">
              <a:lnSpc>
                <a:spcPct val="118100"/>
              </a:lnSpc>
              <a:spcBef>
                <a:spcPts val="83"/>
              </a:spcBef>
              <a:spcAft>
                <a:spcPts val="600"/>
              </a:spcAft>
              <a:defRPr/>
            </a:pPr>
            <a:endParaRPr lang="en-US" sz="900" dirty="0">
              <a:solidFill>
                <a:prstClr val="black"/>
              </a:solidFill>
            </a:endParaRPr>
          </a:p>
        </p:txBody>
      </p:sp>
      <p:sp>
        <p:nvSpPr>
          <p:cNvPr id="9" name="object 5">
            <a:extLst>
              <a:ext uri="{FF2B5EF4-FFF2-40B4-BE49-F238E27FC236}">
                <a16:creationId xmlns:a16="http://schemas.microsoft.com/office/drawing/2014/main" id="{79BF932C-D294-BA4F-8662-0A26C2A22EFB}"/>
              </a:ext>
            </a:extLst>
          </p:cNvPr>
          <p:cNvSpPr txBox="1"/>
          <p:nvPr/>
        </p:nvSpPr>
        <p:spPr>
          <a:xfrm>
            <a:off x="564849" y="4294065"/>
            <a:ext cx="3433410" cy="1859013"/>
          </a:xfrm>
          <a:prstGeom prst="rect">
            <a:avLst/>
          </a:prstGeom>
        </p:spPr>
        <p:txBody>
          <a:bodyPr vert="horz" wrap="square" lIns="0" tIns="10583" rIns="0" bIns="0" rtlCol="0" anchor="t">
            <a:spAutoFit/>
          </a:bodyPr>
          <a:lstStyle/>
          <a:p>
            <a:pPr marL="10160" marR="3810">
              <a:lnSpc>
                <a:spcPct val="118100"/>
              </a:lnSpc>
              <a:spcBef>
                <a:spcPts val="83"/>
              </a:spcBef>
              <a:spcAft>
                <a:spcPts val="600"/>
              </a:spcAft>
              <a:defRPr/>
            </a:pPr>
            <a:r>
              <a:rPr lang="en-US" sz="1100" dirty="0">
                <a:latin typeface="+mj-lt"/>
                <a:cs typeface="Calibri" panose="020F0502020204030204"/>
              </a:rPr>
              <a:t>Import the template into PowerPoint</a:t>
            </a:r>
          </a:p>
          <a:p>
            <a:pPr marL="330200" marR="3810" lvl="0" indent="-228600">
              <a:lnSpc>
                <a:spcPct val="118100"/>
              </a:lnSpc>
              <a:spcBef>
                <a:spcPts val="300"/>
              </a:spcBef>
              <a:buFont typeface="+mj-lt"/>
              <a:buAutoNum type="arabicPeriod"/>
              <a:defRPr/>
            </a:pPr>
            <a:r>
              <a:rPr lang="en-US" sz="900" dirty="0">
                <a:solidFill>
                  <a:prstClr val="black"/>
                </a:solidFill>
              </a:rPr>
              <a:t>When the Social Template finishes downloading, </a:t>
            </a:r>
            <a:br>
              <a:rPr lang="en-US" sz="900" dirty="0">
                <a:solidFill>
                  <a:prstClr val="black"/>
                </a:solidFill>
              </a:rPr>
            </a:br>
            <a:r>
              <a:rPr lang="en-US" sz="900" dirty="0">
                <a:solidFill>
                  <a:prstClr val="black"/>
                </a:solidFill>
              </a:rPr>
              <a:t>open the file in PowerPoint.</a:t>
            </a:r>
            <a:endParaRPr lang="en-US" sz="900" dirty="0">
              <a:solidFill>
                <a:prstClr val="black"/>
              </a:solidFill>
              <a:cs typeface="Segoe UI"/>
            </a:endParaRPr>
          </a:p>
          <a:p>
            <a:pPr marL="330200" marR="3810" indent="-228600">
              <a:lnSpc>
                <a:spcPct val="118100"/>
              </a:lnSpc>
              <a:spcBef>
                <a:spcPts val="300"/>
              </a:spcBef>
              <a:buFont typeface="+mj-lt"/>
              <a:buAutoNum type="arabicPeriod"/>
              <a:defRPr/>
            </a:pPr>
            <a:r>
              <a:rPr lang="en-US" sz="900" dirty="0">
                <a:solidFill>
                  <a:srgbClr val="000000"/>
                </a:solidFill>
              </a:rPr>
              <a:t>Click on </a:t>
            </a:r>
            <a:r>
              <a:rPr lang="en-US" sz="900" dirty="0">
                <a:solidFill>
                  <a:srgbClr val="000000"/>
                </a:solidFill>
                <a:latin typeface="Segoe UI Semibold"/>
              </a:rPr>
              <a:t>File &gt; Save as </a:t>
            </a:r>
            <a:r>
              <a:rPr lang="en-US" sz="900" dirty="0">
                <a:solidFill>
                  <a:srgbClr val="000000"/>
                </a:solidFill>
              </a:rPr>
              <a:t>and change the default name to </a:t>
            </a:r>
            <a:r>
              <a:rPr lang="en-US" sz="900" dirty="0">
                <a:solidFill>
                  <a:srgbClr val="000000"/>
                </a:solidFill>
                <a:cs typeface="Segoe UI"/>
              </a:rPr>
              <a:t>"</a:t>
            </a:r>
            <a:r>
              <a:rPr lang="en-US" sz="900" dirty="0">
                <a:solidFill>
                  <a:srgbClr val="000000"/>
                </a:solidFill>
                <a:latin typeface="Segoe UI Semibold"/>
              </a:rPr>
              <a:t>Your Event Name" Social Template. </a:t>
            </a:r>
            <a:r>
              <a:rPr lang="en-US" sz="900" dirty="0">
                <a:solidFill>
                  <a:srgbClr val="000000"/>
                </a:solidFill>
              </a:rPr>
              <a:t>Click the file type drop down menu and select </a:t>
            </a:r>
            <a:r>
              <a:rPr lang="en-US" sz="900" dirty="0">
                <a:solidFill>
                  <a:srgbClr val="000000"/>
                </a:solidFill>
                <a:latin typeface="+mj-lt"/>
              </a:rPr>
              <a:t>PowerPoint Template (*.</a:t>
            </a:r>
            <a:r>
              <a:rPr lang="en-US" sz="900" dirty="0" err="1">
                <a:solidFill>
                  <a:srgbClr val="000000"/>
                </a:solidFill>
                <a:latin typeface="+mj-lt"/>
              </a:rPr>
              <a:t>potx</a:t>
            </a:r>
            <a:r>
              <a:rPr lang="en-US" sz="900" dirty="0">
                <a:solidFill>
                  <a:srgbClr val="000000"/>
                </a:solidFill>
                <a:latin typeface="+mj-lt"/>
              </a:rPr>
              <a:t>)</a:t>
            </a:r>
            <a:r>
              <a:rPr lang="en-US" sz="900" dirty="0">
                <a:solidFill>
                  <a:srgbClr val="000000"/>
                </a:solidFill>
              </a:rPr>
              <a:t>. Click the link </a:t>
            </a:r>
            <a:r>
              <a:rPr lang="en-US" sz="900" dirty="0">
                <a:solidFill>
                  <a:srgbClr val="000000"/>
                </a:solidFill>
                <a:latin typeface="+mj-lt"/>
              </a:rPr>
              <a:t>Go to recommended folder</a:t>
            </a:r>
            <a:r>
              <a:rPr lang="en-US" sz="900" dirty="0">
                <a:solidFill>
                  <a:srgbClr val="000000"/>
                </a:solidFill>
              </a:rPr>
              <a:t> and then click save.</a:t>
            </a:r>
          </a:p>
          <a:p>
            <a:pPr marL="330200" marR="3810" lvl="0" indent="-228600">
              <a:lnSpc>
                <a:spcPct val="118100"/>
              </a:lnSpc>
              <a:spcBef>
                <a:spcPts val="300"/>
              </a:spcBef>
              <a:buFont typeface="+mj-lt"/>
              <a:buAutoNum type="arabicPeriod"/>
              <a:defRPr/>
            </a:pPr>
            <a:r>
              <a:rPr lang="en-US" sz="900" dirty="0">
                <a:solidFill>
                  <a:srgbClr val="000000"/>
                </a:solidFill>
              </a:rPr>
              <a:t>When you are ready to begin creating assets, click </a:t>
            </a:r>
            <a:br>
              <a:rPr lang="en-US" sz="900" dirty="0">
                <a:solidFill>
                  <a:srgbClr val="000000"/>
                </a:solidFill>
              </a:rPr>
            </a:br>
            <a:r>
              <a:rPr lang="en-US" sz="900" dirty="0">
                <a:solidFill>
                  <a:srgbClr val="000000"/>
                </a:solidFill>
                <a:latin typeface="Segoe UI Semibold"/>
              </a:rPr>
              <a:t>File &gt; New from Template</a:t>
            </a:r>
            <a:r>
              <a:rPr lang="en-US" sz="900" dirty="0">
                <a:solidFill>
                  <a:srgbClr val="000000"/>
                </a:solidFill>
              </a:rPr>
              <a:t>, and select the template </a:t>
            </a:r>
            <a:br>
              <a:rPr lang="en-US" sz="900" dirty="0">
                <a:solidFill>
                  <a:srgbClr val="000000"/>
                </a:solidFill>
              </a:rPr>
            </a:br>
            <a:r>
              <a:rPr lang="en-US" sz="900" dirty="0">
                <a:solidFill>
                  <a:srgbClr val="000000"/>
                </a:solidFill>
              </a:rPr>
              <a:t>you just created in Step 2.</a:t>
            </a:r>
            <a:endParaRPr lang="en-US" sz="900" dirty="0">
              <a:solidFill>
                <a:srgbClr val="000000"/>
              </a:solidFill>
              <a:cs typeface="Segoe UI"/>
            </a:endParaRPr>
          </a:p>
        </p:txBody>
      </p:sp>
      <p:pic>
        <p:nvPicPr>
          <p:cNvPr id="3" name="Picture 2">
            <a:extLst>
              <a:ext uri="{FF2B5EF4-FFF2-40B4-BE49-F238E27FC236}">
                <a16:creationId xmlns:a16="http://schemas.microsoft.com/office/drawing/2014/main" id="{D2240E1B-0C77-A749-A41C-03930511EB0E}"/>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628272" y="1760113"/>
            <a:ext cx="6858000" cy="3860800"/>
          </a:xfrm>
          <a:prstGeom prst="rect">
            <a:avLst/>
          </a:prstGeom>
        </p:spPr>
      </p:pic>
    </p:spTree>
    <p:extLst>
      <p:ext uri="{BB962C8B-B14F-4D97-AF65-F5344CB8AC3E}">
        <p14:creationId xmlns:p14="http://schemas.microsoft.com/office/powerpoint/2010/main" val="27134906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71C27"/>
        </a:solidFill>
        <a:effectLst/>
      </p:bgPr>
    </p:bg>
    <p:spTree>
      <p:nvGrpSpPr>
        <p:cNvPr id="1" name=""/>
        <p:cNvGrpSpPr/>
        <p:nvPr/>
      </p:nvGrpSpPr>
      <p:grpSpPr>
        <a:xfrm>
          <a:off x="0" y="0"/>
          <a:ext cx="0" cy="0"/>
          <a:chOff x="0" y="0"/>
          <a:chExt cx="0" cy="0"/>
        </a:xfrm>
      </p:grpSpPr>
      <p:sp>
        <p:nvSpPr>
          <p:cNvPr id="16" name="Title 3">
            <a:extLst>
              <a:ext uri="{FF2B5EF4-FFF2-40B4-BE49-F238E27FC236}">
                <a16:creationId xmlns:a16="http://schemas.microsoft.com/office/drawing/2014/main" id="{00E2C8BE-C078-4A55-8C1F-511A122207B8}"/>
              </a:ext>
            </a:extLst>
          </p:cNvPr>
          <p:cNvSpPr>
            <a:spLocks noGrp="1"/>
          </p:cNvSpPr>
          <p:nvPr>
            <p:ph type="title"/>
          </p:nvPr>
        </p:nvSpPr>
        <p:spPr>
          <a:xfrm>
            <a:off x="543560" y="3394642"/>
            <a:ext cx="9144000" cy="1692771"/>
          </a:xfrm>
        </p:spPr>
        <p:txBody>
          <a:bodyPr/>
          <a:lstStyle/>
          <a:p>
            <a:pPr>
              <a:lnSpc>
                <a:spcPct val="90000"/>
              </a:lnSpc>
            </a:pPr>
            <a:r>
              <a:rPr lang="en-US" sz="6600" dirty="0">
                <a:solidFill>
                  <a:srgbClr val="87C4E5"/>
                </a:solidFill>
              </a:rPr>
              <a:t>Creating</a:t>
            </a:r>
            <a:br>
              <a:rPr lang="en-US" sz="6600" dirty="0">
                <a:solidFill>
                  <a:srgbClr val="87C4E5"/>
                </a:solidFill>
              </a:rPr>
            </a:br>
            <a:r>
              <a:rPr lang="en-US" sz="6600" dirty="0">
                <a:solidFill>
                  <a:srgbClr val="87C4E5"/>
                </a:solidFill>
              </a:rPr>
              <a:t>social assets</a:t>
            </a:r>
          </a:p>
        </p:txBody>
      </p:sp>
      <p:sp>
        <p:nvSpPr>
          <p:cNvPr id="18" name="Text Placeholder 4">
            <a:extLst>
              <a:ext uri="{FF2B5EF4-FFF2-40B4-BE49-F238E27FC236}">
                <a16:creationId xmlns:a16="http://schemas.microsoft.com/office/drawing/2014/main" id="{E8A47DDB-FC64-4F9A-8B1B-117C26A5C40A}"/>
              </a:ext>
            </a:extLst>
          </p:cNvPr>
          <p:cNvSpPr txBox="1">
            <a:spLocks/>
          </p:cNvSpPr>
          <p:nvPr/>
        </p:nvSpPr>
        <p:spPr>
          <a:xfrm>
            <a:off x="588010" y="2561734"/>
            <a:ext cx="9144000" cy="430887"/>
          </a:xfrm>
          <a:prstGeom prst="rect">
            <a:avLst/>
          </a:prstGeom>
          <a:noFill/>
        </p:spPr>
        <p:txBody>
          <a:bodyPr vert="horz" wrap="square" lIns="0" tIns="0" rIns="0" bIns="0" rtlCol="0">
            <a:spAutoFit/>
          </a:bodyPr>
          <a:lstStyle>
            <a:lvl1pPr marL="0" marR="0" indent="0" algn="l" defTabSz="932742" rtl="0" eaLnBrk="1" fontAlgn="auto" latinLnBrk="0" hangingPunct="1">
              <a:lnSpc>
                <a:spcPct val="100000"/>
              </a:lnSpc>
              <a:spcBef>
                <a:spcPts val="0"/>
              </a:spcBef>
              <a:spcAft>
                <a:spcPts val="0"/>
              </a:spcAft>
              <a:buClrTx/>
              <a:buSzPct val="90000"/>
              <a:buFont typeface="Wingdings" panose="05000000000000000000" pitchFamily="2" charset="2"/>
              <a:buNone/>
              <a:tabLst/>
              <a:defRPr sz="2200" kern="1200" spc="0" baseline="0">
                <a:gradFill>
                  <a:gsLst>
                    <a:gs pos="91000">
                      <a:schemeClr val="tx1"/>
                    </a:gs>
                    <a:gs pos="0">
                      <a:schemeClr val="tx1"/>
                    </a:gs>
                  </a:gsLst>
                  <a:lin ang="5400000" scaled="0"/>
                </a:gra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lvl="0">
              <a:defRPr/>
            </a:pPr>
            <a:r>
              <a:rPr lang="en-US" sz="2800" dirty="0">
                <a:solidFill>
                  <a:srgbClr val="F3F2F7"/>
                </a:solidFill>
                <a:latin typeface="Segoe UI Semibold"/>
                <a:ea typeface="Calibri" panose="020F0502020204030204" pitchFamily="34" charset="0"/>
                <a:cs typeface="Times New Roman" panose="02020603050405020304" pitchFamily="18" charset="0"/>
              </a:rPr>
              <a:t>Frequently Asked Questions</a:t>
            </a:r>
            <a:endParaRPr kumimoji="0" lang="en-US" sz="2800" b="0" i="0" u="none" strike="noStrike" kern="1200" cap="none" spc="0" normalizeH="0" baseline="0" noProof="0" dirty="0">
              <a:ln>
                <a:noFill/>
              </a:ln>
              <a:solidFill>
                <a:srgbClr val="F3F2F7"/>
              </a:solidFill>
              <a:effectLst/>
              <a:uLnTx/>
              <a:uFillTx/>
              <a:latin typeface="Segoe UI Semibold"/>
              <a:ea typeface="Calibri" panose="020F0502020204030204" pitchFamily="34" charset="0"/>
              <a:cs typeface="Times New Roman" panose="02020603050405020304" pitchFamily="18" charset="0"/>
            </a:endParaRPr>
          </a:p>
        </p:txBody>
      </p:sp>
      <p:pic>
        <p:nvPicPr>
          <p:cNvPr id="9" name="MS logo white - EMF" descr="Microsoft logo white text version">
            <a:extLst>
              <a:ext uri="{FF2B5EF4-FFF2-40B4-BE49-F238E27FC236}">
                <a16:creationId xmlns:a16="http://schemas.microsoft.com/office/drawing/2014/main" id="{60AE3A41-927B-6049-8747-8469CAC2449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bwMode="black">
          <a:xfrm>
            <a:off x="584204" y="585788"/>
            <a:ext cx="1366245" cy="292608"/>
          </a:xfrm>
          <a:prstGeom prst="rect">
            <a:avLst/>
          </a:prstGeom>
        </p:spPr>
      </p:pic>
    </p:spTree>
    <p:extLst>
      <p:ext uri="{BB962C8B-B14F-4D97-AF65-F5344CB8AC3E}">
        <p14:creationId xmlns:p14="http://schemas.microsoft.com/office/powerpoint/2010/main" val="2383072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D2103E8-0899-F944-89EB-5D6EB77C4253}"/>
              </a:ext>
            </a:extLst>
          </p:cNvPr>
          <p:cNvSpPr/>
          <p:nvPr/>
        </p:nvSpPr>
        <p:spPr>
          <a:xfrm>
            <a:off x="4401519" y="1404770"/>
            <a:ext cx="7311509" cy="4571487"/>
          </a:xfrm>
          <a:prstGeom prst="rect">
            <a:avLst/>
          </a:prstGeom>
          <a:solidFill>
            <a:srgbClr val="87C4E5"/>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4" name="object 4"/>
          <p:cNvSpPr txBox="1"/>
          <p:nvPr/>
        </p:nvSpPr>
        <p:spPr>
          <a:xfrm>
            <a:off x="560917" y="514862"/>
            <a:ext cx="5391150" cy="215807"/>
          </a:xfrm>
          <a:prstGeom prst="rect">
            <a:avLst/>
          </a:prstGeom>
        </p:spPr>
        <p:txBody>
          <a:bodyPr vert="horz" wrap="square" lIns="0" tIns="10583" rIns="0" bIns="0" rtlCol="0">
            <a:spAutoFit/>
          </a:bodyPr>
          <a:lstStyle/>
          <a:p>
            <a:pPr marL="10583" marR="0" lvl="0" indent="0" algn="l" defTabSz="914400" rtl="0" eaLnBrk="1" fontAlgn="auto" latinLnBrk="0" hangingPunct="1">
              <a:lnSpc>
                <a:spcPct val="100000"/>
              </a:lnSpc>
              <a:spcBef>
                <a:spcPts val="83"/>
              </a:spcBef>
              <a:spcAft>
                <a:spcPts val="0"/>
              </a:spcAft>
              <a:buClrTx/>
              <a:buSzTx/>
              <a:buFontTx/>
              <a:buNone/>
              <a:tabLst/>
              <a:defRPr/>
            </a:pPr>
            <a:r>
              <a:rPr lang="en-US" sz="1333" dirty="0">
                <a:solidFill>
                  <a:prstClr val="black"/>
                </a:solidFill>
                <a:latin typeface="Segoe UI" panose="020B0502040204020203" pitchFamily="34" charset="0"/>
                <a:cs typeface="Segoe UI" panose="020B0502040204020203" pitchFamily="34" charset="0"/>
              </a:rPr>
              <a:t>How to edit the copy</a:t>
            </a:r>
            <a:endParaRPr kumimoji="0" lang="en-US" sz="1333"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6" name="object 11">
            <a:extLst>
              <a:ext uri="{FF2B5EF4-FFF2-40B4-BE49-F238E27FC236}">
                <a16:creationId xmlns:a16="http://schemas.microsoft.com/office/drawing/2014/main" id="{067E936C-FF63-4AA8-B3DD-8D8DD6855336}"/>
              </a:ext>
            </a:extLst>
          </p:cNvPr>
          <p:cNvSpPr txBox="1"/>
          <p:nvPr/>
        </p:nvSpPr>
        <p:spPr>
          <a:xfrm>
            <a:off x="846667" y="6524511"/>
            <a:ext cx="3088640" cy="147413"/>
          </a:xfrm>
          <a:prstGeom prst="rect">
            <a:avLst/>
          </a:prstGeom>
        </p:spPr>
        <p:txBody>
          <a:bodyPr vert="horz" wrap="square" lIns="0" tIns="19050" rIns="0" bIns="0" rtlCol="0" anchor="t">
            <a:spAutoFit/>
          </a:bodyPr>
          <a:lstStyle/>
          <a:p>
            <a:pPr marL="10160">
              <a:spcBef>
                <a:spcPts val="150"/>
              </a:spcBef>
            </a:pPr>
            <a:r>
              <a:rPr lang="en-US" sz="800" dirty="0">
                <a:latin typeface="Segoe UI"/>
                <a:cs typeface="Segoe UI"/>
              </a:rPr>
              <a:t>Frequently Asked Questions /</a:t>
            </a:r>
            <a:r>
              <a:rPr lang="en-US" sz="800" spc="-12" dirty="0">
                <a:latin typeface="Segoe UI"/>
                <a:cs typeface="Segoe UI"/>
              </a:rPr>
              <a:t> </a:t>
            </a:r>
            <a:r>
              <a:rPr lang="en-US" sz="800" spc="-4" dirty="0">
                <a:latin typeface="Segoe UI"/>
                <a:cs typeface="Segoe UI"/>
              </a:rPr>
              <a:t>How to use the Social Template</a:t>
            </a:r>
            <a:endParaRPr lang="en-US" sz="800" dirty="0">
              <a:latin typeface="Segoe UI"/>
              <a:cs typeface="Segoe UI"/>
            </a:endParaRPr>
          </a:p>
        </p:txBody>
      </p:sp>
      <p:sp>
        <p:nvSpPr>
          <p:cNvPr id="61" name="TextBox 60">
            <a:extLst>
              <a:ext uri="{FF2B5EF4-FFF2-40B4-BE49-F238E27FC236}">
                <a16:creationId xmlns:a16="http://schemas.microsoft.com/office/drawing/2014/main" id="{DC8C647C-7B32-F14B-8AE8-0E8FF7E3CC6A}"/>
              </a:ext>
            </a:extLst>
          </p:cNvPr>
          <p:cNvSpPr txBox="1"/>
          <p:nvPr/>
        </p:nvSpPr>
        <p:spPr>
          <a:xfrm>
            <a:off x="560914" y="1299268"/>
            <a:ext cx="2993896" cy="1815882"/>
          </a:xfrm>
          <a:prstGeom prst="rect">
            <a:avLst/>
          </a:prstGeom>
          <a:noFill/>
        </p:spPr>
        <p:txBody>
          <a:bodyPr wrap="square" lIns="0" tIns="45720" rIns="91440" bIns="45720" rtlCol="0" anchor="t">
            <a:spAutoFit/>
          </a:bodyPr>
          <a:lstStyle/>
          <a:p>
            <a:pPr lvl="0">
              <a:defRPr/>
            </a:pPr>
            <a:r>
              <a:rPr lang="en-US" sz="1400" b="1" dirty="0">
                <a:solidFill>
                  <a:schemeClr val="accent1"/>
                </a:solidFill>
                <a:latin typeface="Segoe UI Semibold"/>
                <a:cs typeface="Segoe UI Semibold"/>
              </a:rPr>
              <a:t>You can edit the copy in </a:t>
            </a:r>
            <a:br>
              <a:rPr lang="en-US" sz="1400" b="1" dirty="0">
                <a:solidFill>
                  <a:schemeClr val="accent1"/>
                </a:solidFill>
                <a:latin typeface="Segoe UI Semibold"/>
                <a:cs typeface="Segoe UI Semibold"/>
              </a:rPr>
            </a:br>
            <a:r>
              <a:rPr lang="en-US" sz="1400" b="1" dirty="0">
                <a:solidFill>
                  <a:schemeClr val="accent1"/>
                </a:solidFill>
                <a:latin typeface="Segoe UI Semibold"/>
                <a:cs typeface="Segoe UI Semibold"/>
              </a:rPr>
              <a:t>these slides to match your event's social campaign messaging.</a:t>
            </a:r>
          </a:p>
          <a:p>
            <a:pPr lvl="0">
              <a:defRPr/>
            </a:pPr>
            <a:endParaRPr lang="en-US" sz="1400" b="1" dirty="0">
              <a:solidFill>
                <a:schemeClr val="accent1"/>
              </a:solidFill>
              <a:latin typeface="Segoe UI Semibold"/>
              <a:cs typeface="Segoe UI Semibold"/>
            </a:endParaRPr>
          </a:p>
          <a:p>
            <a:pPr lvl="0">
              <a:defRPr/>
            </a:pPr>
            <a:endParaRPr lang="en-US" sz="1400" b="1" dirty="0">
              <a:solidFill>
                <a:schemeClr val="accent1"/>
              </a:solidFill>
              <a:latin typeface="Segoe UI Semibold"/>
              <a:cs typeface="Segoe UI Semibold"/>
            </a:endParaRPr>
          </a:p>
          <a:p>
            <a:pPr lvl="0">
              <a:defRPr/>
            </a:pPr>
            <a:endParaRPr lang="en-US" sz="1400" b="1" dirty="0">
              <a:solidFill>
                <a:schemeClr val="accent1"/>
              </a:solidFill>
              <a:latin typeface="Segoe UI Semibold"/>
              <a:cs typeface="Segoe UI Semibold"/>
            </a:endParaRPr>
          </a:p>
          <a:p>
            <a:pPr lvl="0">
              <a:defRPr/>
            </a:pPr>
            <a:endParaRPr lang="en-US" sz="1400" b="1" dirty="0">
              <a:solidFill>
                <a:schemeClr val="accent1"/>
              </a:solidFill>
              <a:latin typeface="Segoe UI Semibold"/>
              <a:cs typeface="Segoe UI Semibold"/>
            </a:endParaRPr>
          </a:p>
          <a:p>
            <a:pPr lvl="0">
              <a:defRPr/>
            </a:pPr>
            <a:endParaRPr lang="en-US" sz="1400" b="1" dirty="0">
              <a:solidFill>
                <a:schemeClr val="accent1"/>
              </a:solidFill>
              <a:latin typeface="Segoe UI Semibold"/>
              <a:cs typeface="Segoe UI Semibold"/>
            </a:endParaRPr>
          </a:p>
        </p:txBody>
      </p:sp>
      <p:sp>
        <p:nvSpPr>
          <p:cNvPr id="8" name="object 5">
            <a:extLst>
              <a:ext uri="{FF2B5EF4-FFF2-40B4-BE49-F238E27FC236}">
                <a16:creationId xmlns:a16="http://schemas.microsoft.com/office/drawing/2014/main" id="{B7DC23A6-E6C5-8043-8428-0BCD15BB4814}"/>
              </a:ext>
            </a:extLst>
          </p:cNvPr>
          <p:cNvSpPr txBox="1"/>
          <p:nvPr/>
        </p:nvSpPr>
        <p:spPr>
          <a:xfrm>
            <a:off x="564849" y="2396541"/>
            <a:ext cx="2993896" cy="1218068"/>
          </a:xfrm>
          <a:prstGeom prst="rect">
            <a:avLst/>
          </a:prstGeom>
        </p:spPr>
        <p:txBody>
          <a:bodyPr vert="horz" wrap="square" lIns="0" tIns="10583" rIns="0" bIns="0" rtlCol="0" anchor="t">
            <a:spAutoFit/>
          </a:bodyPr>
          <a:lstStyle/>
          <a:p>
            <a:pPr marL="10160" marR="3810">
              <a:lnSpc>
                <a:spcPct val="118100"/>
              </a:lnSpc>
              <a:spcBef>
                <a:spcPts val="83"/>
              </a:spcBef>
              <a:spcAft>
                <a:spcPts val="600"/>
              </a:spcAft>
              <a:defRPr/>
            </a:pPr>
            <a:r>
              <a:rPr lang="en-US" sz="1100" dirty="0">
                <a:latin typeface="+mj-lt"/>
                <a:cs typeface="Calibri" panose="020F0502020204030204"/>
              </a:rPr>
              <a:t>Select the slide you want to update</a:t>
            </a:r>
          </a:p>
          <a:p>
            <a:pPr marL="330623" marR="4233" lvl="0" indent="-228600" algn="l" defTabSz="914400" rtl="0" eaLnBrk="1" fontAlgn="auto" latinLnBrk="0" hangingPunct="1">
              <a:lnSpc>
                <a:spcPct val="118100"/>
              </a:lnSpc>
              <a:spcBef>
                <a:spcPts val="300"/>
              </a:spcBef>
              <a:spcAft>
                <a:spcPts val="0"/>
              </a:spcAft>
              <a:buClrTx/>
              <a:buSzTx/>
              <a:buFont typeface="+mj-lt"/>
              <a:buAutoNum type="arabicPeriod"/>
              <a:tabLst/>
              <a:defRPr/>
            </a:pPr>
            <a:r>
              <a:rPr kumimoji="0" lang="en-US" sz="900" b="0" i="0" u="none" strike="noStrike" kern="1200" cap="none" spc="0" normalizeH="0" baseline="0" noProof="0" dirty="0">
                <a:ln>
                  <a:noFill/>
                </a:ln>
                <a:solidFill>
                  <a:prstClr val="black"/>
                </a:solidFill>
                <a:effectLst/>
                <a:uLnTx/>
                <a:uFillTx/>
                <a:latin typeface="Segoe UI"/>
                <a:ea typeface="+mn-ea"/>
                <a:cs typeface="+mn-cs"/>
              </a:rPr>
              <a:t>Hover the text box and double click</a:t>
            </a:r>
          </a:p>
          <a:p>
            <a:pPr marL="330623" marR="4233" lvl="0" indent="-228600">
              <a:lnSpc>
                <a:spcPct val="118100"/>
              </a:lnSpc>
              <a:spcBef>
                <a:spcPts val="300"/>
              </a:spcBef>
              <a:buFont typeface="+mj-lt"/>
              <a:buAutoNum type="arabicPeriod"/>
              <a:defRPr/>
            </a:pPr>
            <a:r>
              <a:rPr lang="en-US" sz="900" dirty="0">
                <a:solidFill>
                  <a:prstClr val="black"/>
                </a:solidFill>
              </a:rPr>
              <a:t>Type your preferred copy in the box </a:t>
            </a:r>
            <a:br>
              <a:rPr lang="en-US" sz="900" dirty="0">
                <a:solidFill>
                  <a:prstClr val="black"/>
                </a:solidFill>
              </a:rPr>
            </a:br>
            <a:r>
              <a:rPr lang="en-US" sz="900" dirty="0">
                <a:solidFill>
                  <a:prstClr val="black"/>
                </a:solidFill>
              </a:rPr>
              <a:t>and make sure to save your work</a:t>
            </a:r>
          </a:p>
          <a:p>
            <a:pPr marL="330623" marR="4233" lvl="0" indent="-228600">
              <a:lnSpc>
                <a:spcPct val="118100"/>
              </a:lnSpc>
              <a:spcBef>
                <a:spcPts val="300"/>
              </a:spcBef>
              <a:buFont typeface="+mj-lt"/>
              <a:buAutoNum type="arabicPeriod"/>
              <a:defRPr/>
            </a:pPr>
            <a:endParaRPr lang="en-US" sz="900" dirty="0">
              <a:solidFill>
                <a:prstClr val="black"/>
              </a:solidFill>
            </a:endParaRPr>
          </a:p>
          <a:p>
            <a:pPr marL="10160" marR="3810">
              <a:lnSpc>
                <a:spcPct val="118100"/>
              </a:lnSpc>
              <a:spcBef>
                <a:spcPts val="83"/>
              </a:spcBef>
              <a:spcAft>
                <a:spcPts val="600"/>
              </a:spcAft>
              <a:defRPr/>
            </a:pPr>
            <a:endParaRPr lang="en-US" sz="900" dirty="0">
              <a:solidFill>
                <a:prstClr val="black"/>
              </a:solidFill>
            </a:endParaRPr>
          </a:p>
        </p:txBody>
      </p:sp>
      <p:pic>
        <p:nvPicPr>
          <p:cNvPr id="13" name="Picture 12">
            <a:extLst>
              <a:ext uri="{FF2B5EF4-FFF2-40B4-BE49-F238E27FC236}">
                <a16:creationId xmlns:a16="http://schemas.microsoft.com/office/drawing/2014/main" id="{66E3185E-2450-B149-A395-4A801E9A85BB}"/>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641737" y="2166257"/>
            <a:ext cx="6833012" cy="3023608"/>
          </a:xfrm>
          <a:prstGeom prst="rect">
            <a:avLst/>
          </a:prstGeom>
        </p:spPr>
      </p:pic>
    </p:spTree>
    <p:extLst>
      <p:ext uri="{BB962C8B-B14F-4D97-AF65-F5344CB8AC3E}">
        <p14:creationId xmlns:p14="http://schemas.microsoft.com/office/powerpoint/2010/main" val="15260627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p:nvPr/>
        </p:nvSpPr>
        <p:spPr>
          <a:xfrm>
            <a:off x="560917" y="514862"/>
            <a:ext cx="5391150" cy="215807"/>
          </a:xfrm>
          <a:prstGeom prst="rect">
            <a:avLst/>
          </a:prstGeom>
        </p:spPr>
        <p:txBody>
          <a:bodyPr vert="horz" wrap="square" lIns="0" tIns="10583" rIns="0" bIns="0" rtlCol="0">
            <a:spAutoFit/>
          </a:bodyPr>
          <a:lstStyle/>
          <a:p>
            <a:pPr marL="10583" marR="0" lvl="0" indent="0" algn="l" defTabSz="914400" rtl="0" eaLnBrk="1" fontAlgn="auto" latinLnBrk="0" hangingPunct="1">
              <a:lnSpc>
                <a:spcPct val="100000"/>
              </a:lnSpc>
              <a:spcBef>
                <a:spcPts val="83"/>
              </a:spcBef>
              <a:spcAft>
                <a:spcPts val="0"/>
              </a:spcAft>
              <a:buClrTx/>
              <a:buSzTx/>
              <a:buFontTx/>
              <a:buNone/>
              <a:tabLst/>
              <a:defRPr/>
            </a:pPr>
            <a:r>
              <a:rPr lang="en-US" sz="1333" dirty="0">
                <a:solidFill>
                  <a:prstClr val="black"/>
                </a:solidFill>
                <a:latin typeface="Segoe UI" panose="020B0502040204020203" pitchFamily="34" charset="0"/>
                <a:cs typeface="Segoe UI" panose="020B0502040204020203" pitchFamily="34" charset="0"/>
              </a:rPr>
              <a:t>How to insert a picture</a:t>
            </a:r>
            <a:endParaRPr kumimoji="0" lang="en-US" sz="1333"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6" name="object 11">
            <a:extLst>
              <a:ext uri="{FF2B5EF4-FFF2-40B4-BE49-F238E27FC236}">
                <a16:creationId xmlns:a16="http://schemas.microsoft.com/office/drawing/2014/main" id="{067E936C-FF63-4AA8-B3DD-8D8DD6855336}"/>
              </a:ext>
            </a:extLst>
          </p:cNvPr>
          <p:cNvSpPr txBox="1"/>
          <p:nvPr/>
        </p:nvSpPr>
        <p:spPr>
          <a:xfrm>
            <a:off x="846667" y="6524511"/>
            <a:ext cx="3088640" cy="147413"/>
          </a:xfrm>
          <a:prstGeom prst="rect">
            <a:avLst/>
          </a:prstGeom>
        </p:spPr>
        <p:txBody>
          <a:bodyPr vert="horz" wrap="square" lIns="0" tIns="19050" rIns="0" bIns="0" rtlCol="0" anchor="t">
            <a:spAutoFit/>
          </a:bodyPr>
          <a:lstStyle/>
          <a:p>
            <a:pPr marL="10160">
              <a:spcBef>
                <a:spcPts val="150"/>
              </a:spcBef>
            </a:pPr>
            <a:r>
              <a:rPr lang="en-US" sz="800" dirty="0">
                <a:latin typeface="Segoe UI"/>
                <a:cs typeface="Segoe UI"/>
              </a:rPr>
              <a:t>Frequently Asked Questions /</a:t>
            </a:r>
            <a:r>
              <a:rPr lang="en-US" sz="800" spc="-12" dirty="0">
                <a:latin typeface="Segoe UI"/>
                <a:cs typeface="Segoe UI"/>
              </a:rPr>
              <a:t> </a:t>
            </a:r>
            <a:r>
              <a:rPr lang="en-US" sz="800" spc="-4" dirty="0">
                <a:latin typeface="Segoe UI"/>
                <a:cs typeface="Segoe UI"/>
              </a:rPr>
              <a:t>How to use the Social Template</a:t>
            </a:r>
            <a:endParaRPr lang="en-US" sz="800" dirty="0">
              <a:latin typeface="Segoe UI"/>
              <a:cs typeface="Segoe UI"/>
            </a:endParaRPr>
          </a:p>
        </p:txBody>
      </p:sp>
      <p:sp>
        <p:nvSpPr>
          <p:cNvPr id="61" name="TextBox 60">
            <a:extLst>
              <a:ext uri="{FF2B5EF4-FFF2-40B4-BE49-F238E27FC236}">
                <a16:creationId xmlns:a16="http://schemas.microsoft.com/office/drawing/2014/main" id="{DC8C647C-7B32-F14B-8AE8-0E8FF7E3CC6A}"/>
              </a:ext>
            </a:extLst>
          </p:cNvPr>
          <p:cNvSpPr txBox="1"/>
          <p:nvPr/>
        </p:nvSpPr>
        <p:spPr>
          <a:xfrm>
            <a:off x="560914" y="1299268"/>
            <a:ext cx="2878972" cy="1815882"/>
          </a:xfrm>
          <a:prstGeom prst="rect">
            <a:avLst/>
          </a:prstGeom>
          <a:noFill/>
        </p:spPr>
        <p:txBody>
          <a:bodyPr wrap="square" lIns="0" tIns="45720" rIns="91440" bIns="45720" rtlCol="0" anchor="t">
            <a:spAutoFit/>
          </a:bodyPr>
          <a:lstStyle/>
          <a:p>
            <a:pPr lvl="0">
              <a:defRPr/>
            </a:pPr>
            <a:r>
              <a:rPr lang="en-US" sz="1400" b="1" dirty="0">
                <a:solidFill>
                  <a:schemeClr val="accent1"/>
                </a:solidFill>
                <a:latin typeface="Segoe UI Semibold"/>
                <a:cs typeface="Segoe UI Semibold"/>
              </a:rPr>
              <a:t>You can customize each slide's image to match your preferred event photography</a:t>
            </a:r>
          </a:p>
          <a:p>
            <a:pPr lvl="0">
              <a:defRPr/>
            </a:pPr>
            <a:endParaRPr lang="en-US" sz="1400" b="1" dirty="0">
              <a:solidFill>
                <a:schemeClr val="accent1"/>
              </a:solidFill>
              <a:latin typeface="Segoe UI Semibold"/>
              <a:cs typeface="Segoe UI Semibold"/>
            </a:endParaRPr>
          </a:p>
          <a:p>
            <a:pPr lvl="0">
              <a:defRPr/>
            </a:pPr>
            <a:endParaRPr lang="en-US" sz="1400" b="1" dirty="0">
              <a:solidFill>
                <a:schemeClr val="accent1"/>
              </a:solidFill>
              <a:latin typeface="Segoe UI Semibold"/>
              <a:cs typeface="Segoe UI Semibold"/>
            </a:endParaRPr>
          </a:p>
          <a:p>
            <a:pPr lvl="0">
              <a:defRPr/>
            </a:pPr>
            <a:endParaRPr lang="en-US" sz="1400" b="1" dirty="0">
              <a:solidFill>
                <a:schemeClr val="accent1"/>
              </a:solidFill>
              <a:latin typeface="Segoe UI Semibold"/>
              <a:cs typeface="Segoe UI Semibold"/>
            </a:endParaRPr>
          </a:p>
          <a:p>
            <a:pPr lvl="0">
              <a:defRPr/>
            </a:pPr>
            <a:endParaRPr lang="en-US" sz="1400" b="1" dirty="0">
              <a:solidFill>
                <a:schemeClr val="accent1"/>
              </a:solidFill>
              <a:latin typeface="Segoe UI Semibold"/>
              <a:cs typeface="Segoe UI Semibold"/>
            </a:endParaRPr>
          </a:p>
          <a:p>
            <a:pPr lvl="0">
              <a:defRPr/>
            </a:pPr>
            <a:endParaRPr lang="en-US" sz="1400" b="1" dirty="0">
              <a:solidFill>
                <a:schemeClr val="accent1"/>
              </a:solidFill>
              <a:latin typeface="Segoe UI Semibold"/>
              <a:cs typeface="Segoe UI Semibold"/>
            </a:endParaRPr>
          </a:p>
        </p:txBody>
      </p:sp>
      <p:sp>
        <p:nvSpPr>
          <p:cNvPr id="8" name="object 5">
            <a:extLst>
              <a:ext uri="{FF2B5EF4-FFF2-40B4-BE49-F238E27FC236}">
                <a16:creationId xmlns:a16="http://schemas.microsoft.com/office/drawing/2014/main" id="{B7DC23A6-E6C5-8043-8428-0BCD15BB4814}"/>
              </a:ext>
            </a:extLst>
          </p:cNvPr>
          <p:cNvSpPr txBox="1"/>
          <p:nvPr/>
        </p:nvSpPr>
        <p:spPr>
          <a:xfrm>
            <a:off x="564849" y="2396541"/>
            <a:ext cx="2510045" cy="1368750"/>
          </a:xfrm>
          <a:prstGeom prst="rect">
            <a:avLst/>
          </a:prstGeom>
        </p:spPr>
        <p:txBody>
          <a:bodyPr vert="horz" wrap="square" lIns="0" tIns="10583" rIns="0" bIns="0" rtlCol="0" anchor="t">
            <a:spAutoFit/>
          </a:bodyPr>
          <a:lstStyle/>
          <a:p>
            <a:pPr marL="10160" marR="3810">
              <a:lnSpc>
                <a:spcPct val="118100"/>
              </a:lnSpc>
              <a:spcBef>
                <a:spcPts val="83"/>
              </a:spcBef>
              <a:spcAft>
                <a:spcPts val="600"/>
              </a:spcAft>
              <a:defRPr/>
            </a:pPr>
            <a:r>
              <a:rPr lang="en-US" sz="1100" dirty="0">
                <a:latin typeface="+mj-lt"/>
                <a:cs typeface="Calibri" panose="020F0502020204030204"/>
              </a:rPr>
              <a:t>Select the slide you want to update</a:t>
            </a:r>
          </a:p>
          <a:p>
            <a:pPr marL="330623" marR="4233" lvl="0" indent="-228600" algn="l" defTabSz="914400" rtl="0" eaLnBrk="1" fontAlgn="auto" latinLnBrk="0" hangingPunct="1">
              <a:lnSpc>
                <a:spcPct val="118100"/>
              </a:lnSpc>
              <a:spcBef>
                <a:spcPts val="300"/>
              </a:spcBef>
              <a:spcAft>
                <a:spcPts val="0"/>
              </a:spcAft>
              <a:buClrTx/>
              <a:buSzTx/>
              <a:buFont typeface="+mj-lt"/>
              <a:buAutoNum type="arabicPeriod"/>
              <a:tabLst/>
              <a:defRPr/>
            </a:pPr>
            <a:r>
              <a:rPr lang="en-US" sz="900" dirty="0">
                <a:solidFill>
                  <a:prstClr val="black"/>
                </a:solidFill>
                <a:latin typeface="Segoe UI"/>
              </a:rPr>
              <a:t>Click on the icon inside of the photo box.</a:t>
            </a:r>
          </a:p>
          <a:p>
            <a:pPr marL="330623" marR="4233" lvl="0" indent="-228600" algn="l" defTabSz="914400" rtl="0" eaLnBrk="1" fontAlgn="auto" latinLnBrk="0" hangingPunct="1">
              <a:lnSpc>
                <a:spcPct val="118100"/>
              </a:lnSpc>
              <a:spcBef>
                <a:spcPts val="300"/>
              </a:spcBef>
              <a:spcAft>
                <a:spcPts val="0"/>
              </a:spcAft>
              <a:buClrTx/>
              <a:buSzTx/>
              <a:buFont typeface="+mj-lt"/>
              <a:buAutoNum type="arabicPeriod"/>
              <a:tabLst/>
              <a:defRPr/>
            </a:pPr>
            <a:r>
              <a:rPr lang="en-US" sz="900" dirty="0">
                <a:solidFill>
                  <a:prstClr val="black"/>
                </a:solidFill>
                <a:latin typeface="Segoe UI"/>
              </a:rPr>
              <a:t>Navigate the file explorer to the photo </a:t>
            </a:r>
            <a:br>
              <a:rPr lang="en-US" sz="900" dirty="0">
                <a:solidFill>
                  <a:prstClr val="black"/>
                </a:solidFill>
                <a:latin typeface="Segoe UI"/>
              </a:rPr>
            </a:br>
            <a:r>
              <a:rPr lang="en-US" sz="900" dirty="0">
                <a:solidFill>
                  <a:prstClr val="black"/>
                </a:solidFill>
                <a:latin typeface="Segoe UI"/>
              </a:rPr>
              <a:t>you want to use to replace the placeholder image.</a:t>
            </a:r>
          </a:p>
          <a:p>
            <a:pPr marL="330623" marR="4233" lvl="0" indent="-228600" algn="l" defTabSz="914400" rtl="0" eaLnBrk="1" fontAlgn="auto" latinLnBrk="0" hangingPunct="1">
              <a:lnSpc>
                <a:spcPct val="118100"/>
              </a:lnSpc>
              <a:spcBef>
                <a:spcPts val="300"/>
              </a:spcBef>
              <a:spcAft>
                <a:spcPts val="0"/>
              </a:spcAft>
              <a:buClrTx/>
              <a:buSzTx/>
              <a:buFont typeface="+mj-lt"/>
              <a:buAutoNum type="arabicPeriod"/>
              <a:tabLst/>
              <a:defRPr/>
            </a:pPr>
            <a:r>
              <a:rPr lang="en-US" sz="900" dirty="0">
                <a:solidFill>
                  <a:prstClr val="black"/>
                </a:solidFill>
                <a:latin typeface="Segoe UI"/>
              </a:rPr>
              <a:t>Select the file and click open and make sure to save your work</a:t>
            </a:r>
          </a:p>
        </p:txBody>
      </p:sp>
      <p:sp>
        <p:nvSpPr>
          <p:cNvPr id="9" name="Rectangle 8">
            <a:extLst>
              <a:ext uri="{FF2B5EF4-FFF2-40B4-BE49-F238E27FC236}">
                <a16:creationId xmlns:a16="http://schemas.microsoft.com/office/drawing/2014/main" id="{C67D1B8B-DFD7-2D40-963B-504889C525F7}"/>
              </a:ext>
            </a:extLst>
          </p:cNvPr>
          <p:cNvSpPr/>
          <p:nvPr/>
        </p:nvSpPr>
        <p:spPr>
          <a:xfrm>
            <a:off x="4401519" y="1404770"/>
            <a:ext cx="7311509" cy="4571487"/>
          </a:xfrm>
          <a:prstGeom prst="rect">
            <a:avLst/>
          </a:prstGeom>
          <a:solidFill>
            <a:srgbClr val="87C4E5"/>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07490992-1B3C-B44F-9997-9F8C9033422F}"/>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633685" y="1884043"/>
            <a:ext cx="6851949" cy="3700052"/>
          </a:xfrm>
          <a:prstGeom prst="rect">
            <a:avLst/>
          </a:prstGeom>
        </p:spPr>
      </p:pic>
    </p:spTree>
    <p:extLst>
      <p:ext uri="{BB962C8B-B14F-4D97-AF65-F5344CB8AC3E}">
        <p14:creationId xmlns:p14="http://schemas.microsoft.com/office/powerpoint/2010/main" val="40404745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bject 4"/>
          <p:cNvSpPr txBox="1"/>
          <p:nvPr/>
        </p:nvSpPr>
        <p:spPr>
          <a:xfrm>
            <a:off x="560917" y="514862"/>
            <a:ext cx="5391150" cy="215807"/>
          </a:xfrm>
          <a:prstGeom prst="rect">
            <a:avLst/>
          </a:prstGeom>
        </p:spPr>
        <p:txBody>
          <a:bodyPr vert="horz" wrap="square" lIns="0" tIns="10583" rIns="0" bIns="0" rtlCol="0">
            <a:spAutoFit/>
          </a:bodyPr>
          <a:lstStyle/>
          <a:p>
            <a:pPr marL="10583" marR="0" lvl="0" indent="0" algn="l" defTabSz="914400" rtl="0" eaLnBrk="1" fontAlgn="auto" latinLnBrk="0" hangingPunct="1">
              <a:lnSpc>
                <a:spcPct val="100000"/>
              </a:lnSpc>
              <a:spcBef>
                <a:spcPts val="83"/>
              </a:spcBef>
              <a:spcAft>
                <a:spcPts val="0"/>
              </a:spcAft>
              <a:buClrTx/>
              <a:buSzTx/>
              <a:buFontTx/>
              <a:buNone/>
              <a:tabLst/>
              <a:defRPr/>
            </a:pPr>
            <a:r>
              <a:rPr lang="en-US" sz="1333" dirty="0">
                <a:solidFill>
                  <a:prstClr val="black"/>
                </a:solidFill>
                <a:latin typeface="Segoe UI" panose="020B0502040204020203" pitchFamily="34" charset="0"/>
                <a:cs typeface="Segoe UI" panose="020B0502040204020203" pitchFamily="34" charset="0"/>
              </a:rPr>
              <a:t>How to customize pre-made designs</a:t>
            </a:r>
            <a:endParaRPr kumimoji="0" lang="en-US" sz="1333" b="0" i="0" u="none" strike="noStrike" kern="1200" cap="none" spc="0" normalizeH="0" baseline="0" noProof="0" dirty="0">
              <a:ln>
                <a:noFill/>
              </a:ln>
              <a:solidFill>
                <a:prstClr val="black"/>
              </a:solidFill>
              <a:effectLst/>
              <a:uLnTx/>
              <a:uFillTx/>
              <a:latin typeface="Segoe UI" panose="020B0502040204020203" pitchFamily="34" charset="0"/>
              <a:ea typeface="+mn-ea"/>
              <a:cs typeface="Segoe UI" panose="020B0502040204020203" pitchFamily="34" charset="0"/>
            </a:endParaRPr>
          </a:p>
        </p:txBody>
      </p:sp>
      <p:sp>
        <p:nvSpPr>
          <p:cNvPr id="6" name="object 11">
            <a:extLst>
              <a:ext uri="{FF2B5EF4-FFF2-40B4-BE49-F238E27FC236}">
                <a16:creationId xmlns:a16="http://schemas.microsoft.com/office/drawing/2014/main" id="{067E936C-FF63-4AA8-B3DD-8D8DD6855336}"/>
              </a:ext>
            </a:extLst>
          </p:cNvPr>
          <p:cNvSpPr txBox="1"/>
          <p:nvPr/>
        </p:nvSpPr>
        <p:spPr>
          <a:xfrm>
            <a:off x="846667" y="6524511"/>
            <a:ext cx="3088640" cy="147413"/>
          </a:xfrm>
          <a:prstGeom prst="rect">
            <a:avLst/>
          </a:prstGeom>
        </p:spPr>
        <p:txBody>
          <a:bodyPr vert="horz" wrap="square" lIns="0" tIns="19050" rIns="0" bIns="0" rtlCol="0" anchor="t">
            <a:spAutoFit/>
          </a:bodyPr>
          <a:lstStyle/>
          <a:p>
            <a:pPr marL="10160">
              <a:spcBef>
                <a:spcPts val="150"/>
              </a:spcBef>
            </a:pPr>
            <a:r>
              <a:rPr lang="en-US" sz="800" dirty="0">
                <a:latin typeface="Segoe UI"/>
                <a:cs typeface="Segoe UI"/>
              </a:rPr>
              <a:t>Frequently Asked Questions /</a:t>
            </a:r>
            <a:r>
              <a:rPr lang="en-US" sz="800" spc="-12" dirty="0">
                <a:latin typeface="Segoe UI"/>
                <a:cs typeface="Segoe UI"/>
              </a:rPr>
              <a:t> </a:t>
            </a:r>
            <a:r>
              <a:rPr lang="en-US" sz="800" spc="-4" dirty="0">
                <a:latin typeface="Segoe UI"/>
                <a:cs typeface="Segoe UI"/>
              </a:rPr>
              <a:t>How to use the Social Template</a:t>
            </a:r>
            <a:endParaRPr lang="en-US" sz="800" dirty="0">
              <a:latin typeface="Segoe UI"/>
              <a:cs typeface="Segoe UI"/>
            </a:endParaRPr>
          </a:p>
        </p:txBody>
      </p:sp>
      <p:sp>
        <p:nvSpPr>
          <p:cNvPr id="61" name="TextBox 60">
            <a:extLst>
              <a:ext uri="{FF2B5EF4-FFF2-40B4-BE49-F238E27FC236}">
                <a16:creationId xmlns:a16="http://schemas.microsoft.com/office/drawing/2014/main" id="{DC8C647C-7B32-F14B-8AE8-0E8FF7E3CC6A}"/>
              </a:ext>
            </a:extLst>
          </p:cNvPr>
          <p:cNvSpPr txBox="1"/>
          <p:nvPr/>
        </p:nvSpPr>
        <p:spPr>
          <a:xfrm>
            <a:off x="560914" y="1299268"/>
            <a:ext cx="2878972" cy="1169551"/>
          </a:xfrm>
          <a:prstGeom prst="rect">
            <a:avLst/>
          </a:prstGeom>
          <a:noFill/>
        </p:spPr>
        <p:txBody>
          <a:bodyPr wrap="square" lIns="0" tIns="45720" rIns="91440" bIns="45720" rtlCol="0" anchor="t">
            <a:spAutoFit/>
          </a:bodyPr>
          <a:lstStyle/>
          <a:p>
            <a:pPr lvl="0">
              <a:defRPr/>
            </a:pPr>
            <a:r>
              <a:rPr lang="en-US" sz="1400" b="1" dirty="0">
                <a:solidFill>
                  <a:schemeClr val="accent1"/>
                </a:solidFill>
                <a:latin typeface="Segoe UI Semibold"/>
                <a:cs typeface="Segoe UI Semibold"/>
              </a:rPr>
              <a:t>You can easily arrange slides within each theme for more variety in your messaging.</a:t>
            </a:r>
            <a:endParaRPr kumimoji="0" lang="en-US" sz="1400" b="1" i="0" u="none" strike="noStrike" kern="1200" cap="none" spc="0" normalizeH="0" baseline="0" noProof="0" dirty="0">
              <a:ln>
                <a:noFill/>
              </a:ln>
              <a:solidFill>
                <a:schemeClr val="accent1"/>
              </a:solidFill>
              <a:effectLst/>
              <a:uLnTx/>
              <a:uFillTx/>
              <a:latin typeface="Segoe UI Semibold"/>
              <a:ea typeface="+mn-ea"/>
              <a:cs typeface="Segoe UI Semibold"/>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schemeClr val="accent1"/>
              </a:solidFill>
              <a:effectLst/>
              <a:uLnTx/>
              <a:uFillTx/>
              <a:latin typeface="Segoe UI Semibold"/>
              <a:ea typeface="+mn-ea"/>
              <a:cs typeface="Segoe UI Semibold"/>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1" i="0" u="none" strike="noStrike" kern="1200" cap="none" spc="0" normalizeH="0" baseline="0" noProof="0" dirty="0">
              <a:ln>
                <a:noFill/>
              </a:ln>
              <a:solidFill>
                <a:schemeClr val="accent1"/>
              </a:solidFill>
              <a:effectLst/>
              <a:uLnTx/>
              <a:uFillTx/>
              <a:latin typeface="Segoe UI Semibold"/>
              <a:ea typeface="+mn-ea"/>
              <a:cs typeface="Segoe UI Semibold"/>
            </a:endParaRPr>
          </a:p>
        </p:txBody>
      </p:sp>
      <p:sp>
        <p:nvSpPr>
          <p:cNvPr id="8" name="object 5">
            <a:extLst>
              <a:ext uri="{FF2B5EF4-FFF2-40B4-BE49-F238E27FC236}">
                <a16:creationId xmlns:a16="http://schemas.microsoft.com/office/drawing/2014/main" id="{B7DC23A6-E6C5-8043-8428-0BCD15BB4814}"/>
              </a:ext>
            </a:extLst>
          </p:cNvPr>
          <p:cNvSpPr txBox="1"/>
          <p:nvPr/>
        </p:nvSpPr>
        <p:spPr>
          <a:xfrm>
            <a:off x="564849" y="2396541"/>
            <a:ext cx="3088640" cy="1493721"/>
          </a:xfrm>
          <a:prstGeom prst="rect">
            <a:avLst/>
          </a:prstGeom>
        </p:spPr>
        <p:txBody>
          <a:bodyPr vert="horz" wrap="square" lIns="0" tIns="10583" rIns="0" bIns="0" rtlCol="0" anchor="t">
            <a:spAutoFit/>
          </a:bodyPr>
          <a:lstStyle/>
          <a:p>
            <a:pPr marL="10160" marR="3810">
              <a:lnSpc>
                <a:spcPct val="118100"/>
              </a:lnSpc>
              <a:spcBef>
                <a:spcPts val="83"/>
              </a:spcBef>
              <a:spcAft>
                <a:spcPts val="600"/>
              </a:spcAft>
              <a:defRPr/>
            </a:pPr>
            <a:r>
              <a:rPr lang="en-US" sz="1100" dirty="0">
                <a:latin typeface="+mj-lt"/>
                <a:cs typeface="Calibri" panose="020F0502020204030204"/>
              </a:rPr>
              <a:t>Select a slide from the side panel</a:t>
            </a:r>
          </a:p>
          <a:p>
            <a:pPr marL="330623" marR="4233" lvl="0" indent="-228600" algn="l" defTabSz="914400" rtl="0" eaLnBrk="1" fontAlgn="auto" latinLnBrk="0" hangingPunct="1">
              <a:lnSpc>
                <a:spcPct val="118100"/>
              </a:lnSpc>
              <a:spcBef>
                <a:spcPts val="300"/>
              </a:spcBef>
              <a:spcAft>
                <a:spcPts val="0"/>
              </a:spcAft>
              <a:buClrTx/>
              <a:buSzTx/>
              <a:buFont typeface="+mj-lt"/>
              <a:buAutoNum type="arabicPeriod"/>
              <a:tabLst/>
              <a:defRPr/>
            </a:pPr>
            <a:r>
              <a:rPr kumimoji="0" lang="en-US" sz="900" b="0" i="0" u="none" strike="noStrike" kern="1200" cap="none" spc="0" normalizeH="0" baseline="0" noProof="0" dirty="0">
                <a:ln>
                  <a:noFill/>
                </a:ln>
                <a:solidFill>
                  <a:prstClr val="black"/>
                </a:solidFill>
                <a:effectLst/>
                <a:uLnTx/>
                <a:uFillTx/>
                <a:latin typeface="Segoe UI"/>
                <a:ea typeface="+mn-ea"/>
                <a:cs typeface="+mn-cs"/>
              </a:rPr>
              <a:t>In the toolbar menu, </a:t>
            </a:r>
            <a:r>
              <a:rPr lang="en-US" sz="900" dirty="0">
                <a:solidFill>
                  <a:prstClr val="black"/>
                </a:solidFill>
                <a:latin typeface="Segoe UI"/>
              </a:rPr>
              <a:t>select</a:t>
            </a:r>
            <a:r>
              <a:rPr kumimoji="0" lang="en-US" sz="900" b="0" i="0" u="none" strike="noStrike" kern="1200" cap="none" spc="0" normalizeH="0" baseline="0" noProof="0" dirty="0">
                <a:ln>
                  <a:noFill/>
                </a:ln>
                <a:solidFill>
                  <a:prstClr val="black"/>
                </a:solidFill>
                <a:effectLst/>
                <a:uLnTx/>
                <a:uFillTx/>
                <a:latin typeface="Segoe UI"/>
                <a:ea typeface="+mn-ea"/>
                <a:cs typeface="+mn-cs"/>
              </a:rPr>
              <a:t> the </a:t>
            </a:r>
            <a:r>
              <a:rPr kumimoji="0" lang="en-US" sz="900" b="0" i="0" u="none" strike="noStrike" kern="1200" cap="none" spc="0" normalizeH="0" baseline="0" noProof="0" dirty="0">
                <a:ln>
                  <a:noFill/>
                </a:ln>
                <a:solidFill>
                  <a:prstClr val="black"/>
                </a:solidFill>
                <a:effectLst/>
                <a:uLnTx/>
                <a:uFillTx/>
                <a:latin typeface="+mj-lt"/>
                <a:ea typeface="+mn-ea"/>
                <a:cs typeface="+mn-cs"/>
              </a:rPr>
              <a:t>Insert</a:t>
            </a:r>
            <a:r>
              <a:rPr kumimoji="0" lang="en-US" sz="900" b="0" i="0" u="none" strike="noStrike" kern="1200" cap="none" spc="0" normalizeH="0" baseline="0" noProof="0" dirty="0">
                <a:ln>
                  <a:noFill/>
                </a:ln>
                <a:solidFill>
                  <a:prstClr val="black"/>
                </a:solidFill>
                <a:effectLst/>
                <a:uLnTx/>
                <a:uFillTx/>
                <a:latin typeface="Segoe UI"/>
                <a:ea typeface="+mn-ea"/>
                <a:cs typeface="+mn-cs"/>
              </a:rPr>
              <a:t> tab, and </a:t>
            </a:r>
            <a:r>
              <a:rPr lang="en-US" sz="900" dirty="0">
                <a:solidFill>
                  <a:prstClr val="black"/>
                </a:solidFill>
                <a:latin typeface="Segoe UI"/>
              </a:rPr>
              <a:t>select</a:t>
            </a:r>
            <a:r>
              <a:rPr kumimoji="0" lang="en-US" sz="900" b="0" i="0" u="none" strike="noStrike" kern="1200" cap="none" spc="0" normalizeH="0" baseline="0" noProof="0" dirty="0">
                <a:ln>
                  <a:noFill/>
                </a:ln>
                <a:solidFill>
                  <a:prstClr val="black"/>
                </a:solidFill>
                <a:effectLst/>
                <a:uLnTx/>
                <a:uFillTx/>
                <a:latin typeface="Segoe UI"/>
                <a:ea typeface="+mn-ea"/>
                <a:cs typeface="+mn-cs"/>
              </a:rPr>
              <a:t> the New Slide drop down menu to see all the available designs in the template.</a:t>
            </a:r>
          </a:p>
          <a:p>
            <a:pPr marL="330623" marR="4233" lvl="0" indent="-228600" algn="l" defTabSz="914400" rtl="0" eaLnBrk="1" fontAlgn="auto" latinLnBrk="0" hangingPunct="1">
              <a:lnSpc>
                <a:spcPct val="118100"/>
              </a:lnSpc>
              <a:spcBef>
                <a:spcPts val="300"/>
              </a:spcBef>
              <a:spcAft>
                <a:spcPts val="0"/>
              </a:spcAft>
              <a:buClrTx/>
              <a:buSzTx/>
              <a:buFont typeface="+mj-lt"/>
              <a:buAutoNum type="arabicPeriod"/>
              <a:tabLst/>
              <a:defRPr/>
            </a:pPr>
            <a:r>
              <a:rPr lang="en-US" sz="900" dirty="0">
                <a:solidFill>
                  <a:prstClr val="black"/>
                </a:solidFill>
                <a:latin typeface="Segoe UI"/>
              </a:rPr>
              <a:t>When selecting a design, it is recommended to pick a slide with similar font color and background treatment. This will keep the social assets visually consistent.</a:t>
            </a:r>
            <a:endParaRPr lang="en-US" sz="900" dirty="0">
              <a:solidFill>
                <a:prstClr val="black"/>
              </a:solidFill>
            </a:endParaRPr>
          </a:p>
        </p:txBody>
      </p:sp>
      <p:sp>
        <p:nvSpPr>
          <p:cNvPr id="9" name="Rectangle 8">
            <a:extLst>
              <a:ext uri="{FF2B5EF4-FFF2-40B4-BE49-F238E27FC236}">
                <a16:creationId xmlns:a16="http://schemas.microsoft.com/office/drawing/2014/main" id="{172DCCF9-B91A-AC44-8A06-5889285A7066}"/>
              </a:ext>
            </a:extLst>
          </p:cNvPr>
          <p:cNvSpPr/>
          <p:nvPr/>
        </p:nvSpPr>
        <p:spPr>
          <a:xfrm>
            <a:off x="4401519" y="1404770"/>
            <a:ext cx="7311509" cy="4571487"/>
          </a:xfrm>
          <a:prstGeom prst="rect">
            <a:avLst/>
          </a:prstGeom>
          <a:solidFill>
            <a:srgbClr val="87C4E5"/>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id="{673D92AD-AEEE-2D4E-A7B6-BFCABC680785}"/>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4633685" y="1884043"/>
            <a:ext cx="6851948" cy="3700052"/>
          </a:xfrm>
          <a:prstGeom prst="rect">
            <a:avLst/>
          </a:prstGeom>
        </p:spPr>
      </p:pic>
    </p:spTree>
    <p:extLst>
      <p:ext uri="{BB962C8B-B14F-4D97-AF65-F5344CB8AC3E}">
        <p14:creationId xmlns:p14="http://schemas.microsoft.com/office/powerpoint/2010/main" val="803379571"/>
      </p:ext>
    </p:extLst>
  </p:cSld>
  <p:clrMapOvr>
    <a:masterClrMapping/>
  </p:clrMapOvr>
</p:sld>
</file>

<file path=ppt/theme/theme1.xml><?xml version="1.0" encoding="utf-8"?>
<a:theme xmlns:a="http://schemas.openxmlformats.org/drawingml/2006/main" name="White Template">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extLst>
    <a:ext uri="{05A4C25C-085E-4340-85A3-A5531E510DB2}">
      <thm15:themeFamily xmlns:thm15="http://schemas.microsoft.com/office/thememl/2012/main" name="Template Starter Blue - February 2020_v6" id="{071E01FD-2079-42F8-8403-F72D98F421C4}" vid="{4AE5ECA4-1508-4F7F-B9BC-6CD0E5E51A63}"/>
    </a:ext>
  </a:extLst>
</a:theme>
</file>

<file path=ppt/theme/theme2.xml><?xml version="1.0" encoding="utf-8"?>
<a:theme xmlns:a="http://schemas.openxmlformats.org/drawingml/2006/main" name="1_Black Template">
  <a:themeElements>
    <a:clrScheme name="Custom 1">
      <a:dk1>
        <a:srgbClr val="000000"/>
      </a:dk1>
      <a:lt1>
        <a:srgbClr val="FFFFFF"/>
      </a:lt1>
      <a:dk2>
        <a:srgbClr val="243A5E"/>
      </a:dk2>
      <a:lt2>
        <a:srgbClr val="E6E6E6"/>
      </a:lt2>
      <a:accent1>
        <a:srgbClr val="0078D4"/>
      </a:accent1>
      <a:accent2>
        <a:srgbClr val="50E6FF"/>
      </a:accent2>
      <a:accent3>
        <a:srgbClr val="D83B01"/>
      </a:accent3>
      <a:accent4>
        <a:srgbClr val="9BF00B"/>
      </a:accent4>
      <a:accent5>
        <a:srgbClr val="FFB900"/>
      </a:accent5>
      <a:accent6>
        <a:srgbClr val="E6E6E6"/>
      </a:accent6>
      <a:hlink>
        <a:srgbClr val="0078D3"/>
      </a:hlink>
      <a:folHlink>
        <a:srgbClr val="FFFFFF"/>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EBC_Technology Experience.potx" id="{84FE749D-7FBA-481C-AD66-FA19B45AA4A1}" vid="{A119AFBF-7825-4E08-BD9D-A49BA667E501}"/>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C26322D193D3742BB4887C3BEE3B0EE" ma:contentTypeVersion="23" ma:contentTypeDescription="Create a new document." ma:contentTypeScope="" ma:versionID="5b5c7995e2b4c8f723bd4d963836271c">
  <xsd:schema xmlns:xsd="http://www.w3.org/2001/XMLSchema" xmlns:xs="http://www.w3.org/2001/XMLSchema" xmlns:p="http://schemas.microsoft.com/office/2006/metadata/properties" xmlns:ns2="2043dfc2-5505-4071-afa2-92eb49950d68" xmlns:ns3="9a3a6d93-adf7-4a7b-9839-1bb9d528ff0c" xmlns:ns4="230e9df3-be65-4c73-a93b-d1236ebd677e" targetNamespace="http://schemas.microsoft.com/office/2006/metadata/properties" ma:root="true" ma:fieldsID="33bb59d8cd3072b50ee9544ea49fafda" ns2:_="" ns3:_="" ns4:_="">
    <xsd:import namespace="2043dfc2-5505-4071-afa2-92eb49950d68"/>
    <xsd:import namespace="9a3a6d93-adf7-4a7b-9839-1bb9d528ff0c"/>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GenerationTime" minOccurs="0"/>
                <xsd:element ref="ns2:MediaServiceEventHashCode" minOccurs="0"/>
                <xsd:element ref="ns2:MediaServiceDateTaken" minOccurs="0"/>
                <xsd:element ref="ns2:MediaServiceLocation" minOccurs="0"/>
                <xsd:element ref="ns2:MediaServiceOCR" minOccurs="0"/>
                <xsd:element ref="ns3:SharedWithUsers" minOccurs="0"/>
                <xsd:element ref="ns3:SharedWithDetails" minOccurs="0"/>
                <xsd:element ref="ns2:MediaLengthInSeconds" minOccurs="0"/>
                <xsd:element ref="ns2:PGIDate" minOccurs="0"/>
                <xsd:element ref="ns2:Description" minOccurs="0"/>
                <xsd:element ref="ns2:lcf76f155ced4ddcb4097134ff3c332f" minOccurs="0"/>
                <xsd:element ref="ns4:TaxCatchAll" minOccurs="0"/>
                <xsd:element ref="ns2:MediaServiceAutoKeyPoints" minOccurs="0"/>
                <xsd:element ref="ns2:MediaServiceKeyPoints" minOccurs="0"/>
                <xsd:element ref="ns2:SessionTitle" minOccurs="0"/>
                <xsd:element ref="ns2:Start_x0020_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043dfc2-5505-4071-afa2-92eb49950d6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GenerationTime" ma:index="10" nillable="true" ma:displayName="MediaServiceGenerationTime" ma:hidden="true" ma:internalName="MediaServiceGenerationTime" ma:readOnly="true">
      <xsd:simpleType>
        <xsd:restriction base="dms:Text"/>
      </xsd:simpleType>
    </xsd:element>
    <xsd:element name="MediaServiceEventHashCode" ma:index="11" nillable="true" ma:displayName="MediaServiceEventHashCode" ma:hidden="true" ma:internalName="MediaServiceEventHashCode" ma:readOnly="true">
      <xsd:simpleType>
        <xsd:restriction base="dms:Text"/>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3" nillable="true" ma:displayName="Location" ma:internalName="MediaServiceLocation"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LengthInSeconds" ma:index="17" nillable="true" ma:displayName="Length (seconds)" ma:internalName="MediaLengthInSeconds" ma:readOnly="true">
      <xsd:simpleType>
        <xsd:restriction base="dms:Unknown"/>
      </xsd:simpleType>
    </xsd:element>
    <xsd:element name="PGIDate" ma:index="18" nillable="true" ma:displayName="Speaker(s)" ma:format="Dropdown" ma:internalName="PGIDate">
      <xsd:simpleType>
        <xsd:restriction base="dms:Note">
          <xsd:maxLength value="255"/>
        </xsd:restriction>
      </xsd:simpleType>
    </xsd:element>
    <xsd:element name="Description" ma:index="19" nillable="true" ma:displayName="Description" ma:format="Dropdown" ma:internalName="Description">
      <xsd:simpleType>
        <xsd:restriction base="dms:Note">
          <xsd:maxLength value="255"/>
        </xsd:restrictio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AutoKeyPoints" ma:index="23" nillable="true" ma:displayName="MediaServiceAutoKeyPoints" ma:hidden="true" ma:internalName="MediaServiceAutoKeyPoints" ma:readOnly="true">
      <xsd:simpleType>
        <xsd:restriction base="dms:Note"/>
      </xsd:simpleType>
    </xsd:element>
    <xsd:element name="MediaServiceKeyPoints" ma:index="24" nillable="true" ma:displayName="KeyPoints" ma:internalName="MediaServiceKeyPoints" ma:readOnly="true">
      <xsd:simpleType>
        <xsd:restriction base="dms:Note">
          <xsd:maxLength value="255"/>
        </xsd:restriction>
      </xsd:simpleType>
    </xsd:element>
    <xsd:element name="SessionTitle" ma:index="25" nillable="true" ma:displayName="Session Title" ma:format="Dropdown" ma:internalName="SessionTitle">
      <xsd:simpleType>
        <xsd:restriction base="dms:Note">
          <xsd:maxLength value="255"/>
        </xsd:restriction>
      </xsd:simpleType>
    </xsd:element>
    <xsd:element name="Start_x0020_Date" ma:index="26" nillable="true" ma:displayName="Start Date" ma:format="DateOnly" ma:internalName="Start_x0020_Dat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9a3a6d93-adf7-4a7b-9839-1bb9d528ff0c"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2" nillable="true" ma:displayName="Taxonomy Catch All Column" ma:hidden="true" ma:list="{870dab8e-061a-4274-a422-2c95b51acd10}" ma:internalName="TaxCatchAll" ma:showField="CatchAllData" ma:web="9a3a6d93-adf7-4a7b-9839-1bb9d528ff0c">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230e9df3-be65-4c73-a93b-d1236ebd677e" xsi:nil="true"/>
    <lcf76f155ced4ddcb4097134ff3c332f xmlns="2043dfc2-5505-4071-afa2-92eb49950d68">
      <Terms xmlns="http://schemas.microsoft.com/office/infopath/2007/PartnerControls"/>
    </lcf76f155ced4ddcb4097134ff3c332f>
    <Description xmlns="2043dfc2-5505-4071-afa2-92eb49950d68" xsi:nil="true"/>
    <SessionTitle xmlns="2043dfc2-5505-4071-afa2-92eb49950d68" xsi:nil="true"/>
    <PGIDate xmlns="2043dfc2-5505-4071-afa2-92eb49950d68" xsi:nil="true"/>
    <Start_x0020_Date xmlns="2043dfc2-5505-4071-afa2-92eb49950d68" xsi:nil="true"/>
  </documentManagement>
</p:properties>
</file>

<file path=customXml/itemProps1.xml><?xml version="1.0" encoding="utf-8"?>
<ds:datastoreItem xmlns:ds="http://schemas.openxmlformats.org/officeDocument/2006/customXml" ds:itemID="{AA56E550-F1A2-47D1-A182-AC30B810BA0C}">
  <ds:schemaRefs>
    <ds:schemaRef ds:uri="http://schemas.microsoft.com/sharepoint/v3/contenttype/forms"/>
  </ds:schemaRefs>
</ds:datastoreItem>
</file>

<file path=customXml/itemProps2.xml><?xml version="1.0" encoding="utf-8"?>
<ds:datastoreItem xmlns:ds="http://schemas.openxmlformats.org/officeDocument/2006/customXml" ds:itemID="{FAD4EBC9-B04A-4562-B1D3-44AE50050661}"/>
</file>

<file path=customXml/itemProps3.xml><?xml version="1.0" encoding="utf-8"?>
<ds:datastoreItem xmlns:ds="http://schemas.openxmlformats.org/officeDocument/2006/customXml" ds:itemID="{ABC76D28-5AFC-4D0A-AB49-D626259EC737}">
  <ds:schemaRefs>
    <ds:schemaRef ds:uri="a6bdb982-33e8-410a-a241-263798e1d66a"/>
    <ds:schemaRef ds:uri="http://purl.org/dc/elements/1.1/"/>
    <ds:schemaRef ds:uri="http://schemas.openxmlformats.org/package/2006/metadata/core-properties"/>
    <ds:schemaRef ds:uri="http://schemas.microsoft.com/office/infopath/2007/PartnerControls"/>
    <ds:schemaRef ds:uri="http://www.w3.org/XML/1998/namespace"/>
    <ds:schemaRef ds:uri="http://purl.org/dc/terms/"/>
    <ds:schemaRef ds:uri="230e9df3-be65-4c73-a93b-d1236ebd677e"/>
    <ds:schemaRef ds:uri="http://schemas.microsoft.com/office/2006/documentManagement/types"/>
    <ds:schemaRef ds:uri="80742ab4-90bf-4e3a-8df1-692802430721"/>
    <ds:schemaRef ds:uri="http://schemas.microsoft.com/sharepoint/v3"/>
    <ds:schemaRef ds:uri="http://schemas.microsoft.com/office/2006/metadata/properties"/>
    <ds:schemaRef ds:uri="http://purl.org/dc/dcmitype/"/>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3276</TotalTime>
  <Words>1352</Words>
  <Application>Microsoft Macintosh PowerPoint</Application>
  <PresentationFormat>Widescreen</PresentationFormat>
  <Paragraphs>111</Paragraphs>
  <Slides>13</Slides>
  <Notes>5</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13</vt:i4>
      </vt:variant>
    </vt:vector>
  </HeadingPairs>
  <TitlesOfParts>
    <vt:vector size="20" baseType="lpstr">
      <vt:lpstr>Arial</vt:lpstr>
      <vt:lpstr>Calibri</vt:lpstr>
      <vt:lpstr>Segoe UI</vt:lpstr>
      <vt:lpstr>Segoe UI Semibold</vt:lpstr>
      <vt:lpstr>Wingdings</vt:lpstr>
      <vt:lpstr>White Template</vt:lpstr>
      <vt:lpstr>1_Black Template</vt:lpstr>
      <vt:lpstr>Social Template  </vt:lpstr>
      <vt:lpstr>PowerPoint Presentation</vt:lpstr>
      <vt:lpstr>How to use  this template</vt:lpstr>
      <vt:lpstr>PowerPoint Presentation</vt:lpstr>
      <vt:lpstr>PowerPoint Presentation</vt:lpstr>
      <vt:lpstr>Creating social assets</vt:lpstr>
      <vt:lpstr>PowerPoint Presentation</vt:lpstr>
      <vt:lpstr>PowerPoint Presentation</vt:lpstr>
      <vt:lpstr>PowerPoint Presentation</vt:lpstr>
      <vt:lpstr>Exporting social assets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Jade White</dc:creator>
  <cp:lastModifiedBy>Conner Jones</cp:lastModifiedBy>
  <cp:revision>29</cp:revision>
  <dcterms:created xsi:type="dcterms:W3CDTF">2021-11-18T23:09:32Z</dcterms:created>
  <dcterms:modified xsi:type="dcterms:W3CDTF">2022-03-08T17:35:56Z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0x01010005EC89680E11F64392A775FE1A751122</vt:lpwstr>
  </property>
  <property fmtid="{D5CDD505-2E9C-101B-9397-08002B2CF9AE}" pid="3" name="MediaServiceImageTags">
    <vt:lpwstr/>
  </property>
</Properties>
</file>